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6858000" cy="9906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5978">
          <p15:clr>
            <a:srgbClr val="A4A3A4"/>
          </p15:clr>
        </p15:guide>
        <p15:guide id="2" pos="119">
          <p15:clr>
            <a:srgbClr val="A4A3A4"/>
          </p15:clr>
        </p15:guide>
        <p15:guide id="3" pos="4201">
          <p15:clr>
            <a:srgbClr val="A4A3A4"/>
          </p15:clr>
        </p15:guide>
        <p15:guide id="4" orient="horz" pos="217">
          <p15:clr>
            <a:srgbClr val="A4A3A4"/>
          </p15:clr>
        </p15:guide>
        <p15:guide id="5" pos="2478">
          <p15:clr>
            <a:srgbClr val="A4A3A4"/>
          </p15:clr>
        </p15:guide>
        <p15:guide id="6" pos="2568">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 roundtripDataSignature="AMtx7mgrsMyFFEX2ePYwKvtbNq0RgzvJGg=="/>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hyam Kalyankari" initials="SK" lastIdx="1" clrIdx="0">
    <p:extLst>
      <p:ext uri="{19B8F6BF-5375-455C-9EA6-DF929625EA0E}">
        <p15:presenceInfo xmlns:p15="http://schemas.microsoft.com/office/powerpoint/2012/main" userId="0965b962d0bd256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0" d="100"/>
          <a:sy n="120" d="100"/>
        </p:scale>
        <p:origin x="542" y="-2227"/>
      </p:cViewPr>
      <p:guideLst>
        <p:guide orient="horz" pos="5978"/>
        <p:guide pos="119"/>
        <p:guide pos="4201"/>
        <p:guide orient="horz" pos="217"/>
        <p:guide pos="2478"/>
        <p:guide pos="256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customschemas.google.com/relationships/presentationmetadata" Target="metadata"/><Relationship Id="rId1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viewProps" Target="viewProps.xml"/><Relationship Id="rId10" Type="http://schemas.openxmlformats.org/officeDocument/2006/relationships/presProps" Target="presProps.xml"/><Relationship Id="rId4" Type="http://schemas.openxmlformats.org/officeDocument/2006/relationships/notesMaster" Target="notesMasters/notesMaster1.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2241550" y="685800"/>
            <a:ext cx="23749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6103976d1b_0_25:notes"/>
          <p:cNvSpPr>
            <a:spLocks noGrp="1" noRot="1" noChangeAspect="1"/>
          </p:cNvSpPr>
          <p:nvPr>
            <p:ph type="sldImg" idx="2"/>
          </p:nvPr>
        </p:nvSpPr>
        <p:spPr>
          <a:xfrm>
            <a:off x="2241550" y="685800"/>
            <a:ext cx="23749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6103976d1b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5"/>
          <p:cNvSpPr txBox="1">
            <a:spLocks noGrp="1"/>
          </p:cNvSpPr>
          <p:nvPr>
            <p:ph type="ctrTitle"/>
          </p:nvPr>
        </p:nvSpPr>
        <p:spPr>
          <a:xfrm>
            <a:off x="857250" y="1621191"/>
            <a:ext cx="5143500" cy="3448756"/>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8666"/>
              <a:buFont typeface="Calibri"/>
              <a:buNone/>
              <a:defRPr sz="8666"/>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5"/>
          <p:cNvSpPr txBox="1">
            <a:spLocks noGrp="1"/>
          </p:cNvSpPr>
          <p:nvPr>
            <p:ph type="subTitle" idx="1"/>
          </p:nvPr>
        </p:nvSpPr>
        <p:spPr>
          <a:xfrm>
            <a:off x="857250" y="5202944"/>
            <a:ext cx="5143500" cy="2391656"/>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444"/>
              </a:spcBef>
              <a:spcAft>
                <a:spcPts val="0"/>
              </a:spcAft>
              <a:buClr>
                <a:schemeClr val="dk1"/>
              </a:buClr>
              <a:buSzPts val="3467"/>
              <a:buNone/>
              <a:defRPr sz="3466"/>
            </a:lvl1pPr>
            <a:lvl2pPr lvl="1" algn="ctr">
              <a:lnSpc>
                <a:spcPct val="90000"/>
              </a:lnSpc>
              <a:spcBef>
                <a:spcPts val="722"/>
              </a:spcBef>
              <a:spcAft>
                <a:spcPts val="0"/>
              </a:spcAft>
              <a:buClr>
                <a:schemeClr val="dk1"/>
              </a:buClr>
              <a:buSzPts val="2889"/>
              <a:buNone/>
              <a:defRPr sz="2889"/>
            </a:lvl2pPr>
            <a:lvl3pPr lvl="2" algn="ctr">
              <a:lnSpc>
                <a:spcPct val="90000"/>
              </a:lnSpc>
              <a:spcBef>
                <a:spcPts val="722"/>
              </a:spcBef>
              <a:spcAft>
                <a:spcPts val="0"/>
              </a:spcAft>
              <a:buClr>
                <a:schemeClr val="dk1"/>
              </a:buClr>
              <a:buSzPts val="2600"/>
              <a:buNone/>
              <a:defRPr sz="2600"/>
            </a:lvl3pPr>
            <a:lvl4pPr lvl="3" algn="ctr">
              <a:lnSpc>
                <a:spcPct val="90000"/>
              </a:lnSpc>
              <a:spcBef>
                <a:spcPts val="722"/>
              </a:spcBef>
              <a:spcAft>
                <a:spcPts val="0"/>
              </a:spcAft>
              <a:buClr>
                <a:schemeClr val="dk1"/>
              </a:buClr>
              <a:buSzPts val="2311"/>
              <a:buNone/>
              <a:defRPr sz="2311"/>
            </a:lvl4pPr>
            <a:lvl5pPr lvl="4" algn="ctr">
              <a:lnSpc>
                <a:spcPct val="90000"/>
              </a:lnSpc>
              <a:spcBef>
                <a:spcPts val="722"/>
              </a:spcBef>
              <a:spcAft>
                <a:spcPts val="0"/>
              </a:spcAft>
              <a:buClr>
                <a:schemeClr val="dk1"/>
              </a:buClr>
              <a:buSzPts val="2311"/>
              <a:buNone/>
              <a:defRPr sz="2311"/>
            </a:lvl5pPr>
            <a:lvl6pPr lvl="5" algn="ctr">
              <a:lnSpc>
                <a:spcPct val="90000"/>
              </a:lnSpc>
              <a:spcBef>
                <a:spcPts val="722"/>
              </a:spcBef>
              <a:spcAft>
                <a:spcPts val="0"/>
              </a:spcAft>
              <a:buClr>
                <a:schemeClr val="dk1"/>
              </a:buClr>
              <a:buSzPts val="2311"/>
              <a:buNone/>
              <a:defRPr sz="2311"/>
            </a:lvl6pPr>
            <a:lvl7pPr lvl="6" algn="ctr">
              <a:lnSpc>
                <a:spcPct val="90000"/>
              </a:lnSpc>
              <a:spcBef>
                <a:spcPts val="722"/>
              </a:spcBef>
              <a:spcAft>
                <a:spcPts val="0"/>
              </a:spcAft>
              <a:buClr>
                <a:schemeClr val="dk1"/>
              </a:buClr>
              <a:buSzPts val="2311"/>
              <a:buNone/>
              <a:defRPr sz="2311"/>
            </a:lvl7pPr>
            <a:lvl8pPr lvl="7" algn="ctr">
              <a:lnSpc>
                <a:spcPct val="90000"/>
              </a:lnSpc>
              <a:spcBef>
                <a:spcPts val="722"/>
              </a:spcBef>
              <a:spcAft>
                <a:spcPts val="0"/>
              </a:spcAft>
              <a:buClr>
                <a:schemeClr val="dk1"/>
              </a:buClr>
              <a:buSzPts val="2311"/>
              <a:buNone/>
              <a:defRPr sz="2311"/>
            </a:lvl8pPr>
            <a:lvl9pPr lvl="8" algn="ctr">
              <a:lnSpc>
                <a:spcPct val="90000"/>
              </a:lnSpc>
              <a:spcBef>
                <a:spcPts val="722"/>
              </a:spcBef>
              <a:spcAft>
                <a:spcPts val="0"/>
              </a:spcAft>
              <a:buClr>
                <a:schemeClr val="dk1"/>
              </a:buClr>
              <a:buSzPts val="2311"/>
              <a:buNone/>
              <a:defRPr sz="2311"/>
            </a:lvl9pPr>
          </a:lstStyle>
          <a:p>
            <a:endParaRPr/>
          </a:p>
        </p:txBody>
      </p:sp>
      <p:sp>
        <p:nvSpPr>
          <p:cNvPr id="14" name="Google Shape;14;p5"/>
          <p:cNvSpPr txBox="1">
            <a:spLocks noGrp="1"/>
          </p:cNvSpPr>
          <p:nvPr>
            <p:ph type="dt" idx="10"/>
          </p:nvPr>
        </p:nvSpPr>
        <p:spPr>
          <a:xfrm>
            <a:off x="471488" y="9181395"/>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5"/>
          <p:cNvSpPr txBox="1">
            <a:spLocks noGrp="1"/>
          </p:cNvSpPr>
          <p:nvPr>
            <p:ph type="ftr" idx="11"/>
          </p:nvPr>
        </p:nvSpPr>
        <p:spPr>
          <a:xfrm>
            <a:off x="2271713" y="9181395"/>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5"/>
          <p:cNvSpPr txBox="1">
            <a:spLocks noGrp="1"/>
          </p:cNvSpPr>
          <p:nvPr>
            <p:ph type="sldNum" idx="12"/>
          </p:nvPr>
        </p:nvSpPr>
        <p:spPr>
          <a:xfrm>
            <a:off x="4843463" y="9181395"/>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4"/>
          <p:cNvSpPr txBox="1">
            <a:spLocks noGrp="1"/>
          </p:cNvSpPr>
          <p:nvPr>
            <p:ph type="title"/>
          </p:nvPr>
        </p:nvSpPr>
        <p:spPr>
          <a:xfrm>
            <a:off x="471488" y="527404"/>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4"/>
          <p:cNvSpPr txBox="1">
            <a:spLocks noGrp="1"/>
          </p:cNvSpPr>
          <p:nvPr>
            <p:ph type="body" idx="1"/>
          </p:nvPr>
        </p:nvSpPr>
        <p:spPr>
          <a:xfrm rot="5400000">
            <a:off x="286367" y="2822135"/>
            <a:ext cx="6285266" cy="5915025"/>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444"/>
              </a:spcBef>
              <a:spcAft>
                <a:spcPts val="0"/>
              </a:spcAft>
              <a:buClr>
                <a:schemeClr val="dk1"/>
              </a:buClr>
              <a:buSzPts val="1800"/>
              <a:buChar char="•"/>
              <a:defRPr/>
            </a:lvl1pPr>
            <a:lvl2pPr marL="914400" lvl="1" indent="-342900" algn="l">
              <a:lnSpc>
                <a:spcPct val="90000"/>
              </a:lnSpc>
              <a:spcBef>
                <a:spcPts val="722"/>
              </a:spcBef>
              <a:spcAft>
                <a:spcPts val="0"/>
              </a:spcAft>
              <a:buClr>
                <a:schemeClr val="dk1"/>
              </a:buClr>
              <a:buSzPts val="1800"/>
              <a:buChar char="•"/>
              <a:defRPr/>
            </a:lvl2pPr>
            <a:lvl3pPr marL="1371600" lvl="2" indent="-342900" algn="l">
              <a:lnSpc>
                <a:spcPct val="90000"/>
              </a:lnSpc>
              <a:spcBef>
                <a:spcPts val="722"/>
              </a:spcBef>
              <a:spcAft>
                <a:spcPts val="0"/>
              </a:spcAft>
              <a:buClr>
                <a:schemeClr val="dk1"/>
              </a:buClr>
              <a:buSzPts val="1800"/>
              <a:buChar char="•"/>
              <a:defRPr/>
            </a:lvl3pPr>
            <a:lvl4pPr marL="1828800" lvl="3" indent="-342900" algn="l">
              <a:lnSpc>
                <a:spcPct val="90000"/>
              </a:lnSpc>
              <a:spcBef>
                <a:spcPts val="722"/>
              </a:spcBef>
              <a:spcAft>
                <a:spcPts val="0"/>
              </a:spcAft>
              <a:buClr>
                <a:schemeClr val="dk1"/>
              </a:buClr>
              <a:buSzPts val="1800"/>
              <a:buChar char="•"/>
              <a:defRPr/>
            </a:lvl4pPr>
            <a:lvl5pPr marL="2286000" lvl="4" indent="-342900" algn="l">
              <a:lnSpc>
                <a:spcPct val="90000"/>
              </a:lnSpc>
              <a:spcBef>
                <a:spcPts val="722"/>
              </a:spcBef>
              <a:spcAft>
                <a:spcPts val="0"/>
              </a:spcAft>
              <a:buClr>
                <a:schemeClr val="dk1"/>
              </a:buClr>
              <a:buSzPts val="1800"/>
              <a:buChar char="•"/>
              <a:defRPr/>
            </a:lvl5pPr>
            <a:lvl6pPr marL="2743200" lvl="5" indent="-342900" algn="l">
              <a:lnSpc>
                <a:spcPct val="90000"/>
              </a:lnSpc>
              <a:spcBef>
                <a:spcPts val="722"/>
              </a:spcBef>
              <a:spcAft>
                <a:spcPts val="0"/>
              </a:spcAft>
              <a:buClr>
                <a:schemeClr val="dk1"/>
              </a:buClr>
              <a:buSzPts val="1800"/>
              <a:buChar char="•"/>
              <a:defRPr/>
            </a:lvl6pPr>
            <a:lvl7pPr marL="3200400" lvl="6" indent="-342900" algn="l">
              <a:lnSpc>
                <a:spcPct val="90000"/>
              </a:lnSpc>
              <a:spcBef>
                <a:spcPts val="722"/>
              </a:spcBef>
              <a:spcAft>
                <a:spcPts val="0"/>
              </a:spcAft>
              <a:buClr>
                <a:schemeClr val="dk1"/>
              </a:buClr>
              <a:buSzPts val="1800"/>
              <a:buChar char="•"/>
              <a:defRPr/>
            </a:lvl7pPr>
            <a:lvl8pPr marL="3657600" lvl="7" indent="-342900" algn="l">
              <a:lnSpc>
                <a:spcPct val="90000"/>
              </a:lnSpc>
              <a:spcBef>
                <a:spcPts val="722"/>
              </a:spcBef>
              <a:spcAft>
                <a:spcPts val="0"/>
              </a:spcAft>
              <a:buClr>
                <a:schemeClr val="dk1"/>
              </a:buClr>
              <a:buSzPts val="1800"/>
              <a:buChar char="•"/>
              <a:defRPr/>
            </a:lvl8pPr>
            <a:lvl9pPr marL="4114800" lvl="8" indent="-342900" algn="l">
              <a:lnSpc>
                <a:spcPct val="90000"/>
              </a:lnSpc>
              <a:spcBef>
                <a:spcPts val="722"/>
              </a:spcBef>
              <a:spcAft>
                <a:spcPts val="0"/>
              </a:spcAft>
              <a:buClr>
                <a:schemeClr val="dk1"/>
              </a:buClr>
              <a:buSzPts val="1800"/>
              <a:buChar char="•"/>
              <a:defRPr/>
            </a:lvl9pPr>
          </a:lstStyle>
          <a:p>
            <a:endParaRPr/>
          </a:p>
        </p:txBody>
      </p:sp>
      <p:sp>
        <p:nvSpPr>
          <p:cNvPr id="71" name="Google Shape;71;p14"/>
          <p:cNvSpPr txBox="1">
            <a:spLocks noGrp="1"/>
          </p:cNvSpPr>
          <p:nvPr>
            <p:ph type="dt" idx="10"/>
          </p:nvPr>
        </p:nvSpPr>
        <p:spPr>
          <a:xfrm>
            <a:off x="471488" y="9181395"/>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4"/>
          <p:cNvSpPr txBox="1">
            <a:spLocks noGrp="1"/>
          </p:cNvSpPr>
          <p:nvPr>
            <p:ph type="ftr" idx="11"/>
          </p:nvPr>
        </p:nvSpPr>
        <p:spPr>
          <a:xfrm>
            <a:off x="2271713" y="9181395"/>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4"/>
          <p:cNvSpPr txBox="1">
            <a:spLocks noGrp="1"/>
          </p:cNvSpPr>
          <p:nvPr>
            <p:ph type="sldNum" idx="12"/>
          </p:nvPr>
        </p:nvSpPr>
        <p:spPr>
          <a:xfrm>
            <a:off x="4843463" y="9181395"/>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5"/>
          <p:cNvSpPr txBox="1">
            <a:spLocks noGrp="1"/>
          </p:cNvSpPr>
          <p:nvPr>
            <p:ph type="title"/>
          </p:nvPr>
        </p:nvSpPr>
        <p:spPr>
          <a:xfrm rot="5400000">
            <a:off x="1449695" y="3985464"/>
            <a:ext cx="8394877" cy="147875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5"/>
          <p:cNvSpPr txBox="1">
            <a:spLocks noGrp="1"/>
          </p:cNvSpPr>
          <p:nvPr>
            <p:ph type="body" idx="1"/>
          </p:nvPr>
        </p:nvSpPr>
        <p:spPr>
          <a:xfrm rot="5400000">
            <a:off x="-1550679" y="2549570"/>
            <a:ext cx="8394877" cy="435054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444"/>
              </a:spcBef>
              <a:spcAft>
                <a:spcPts val="0"/>
              </a:spcAft>
              <a:buClr>
                <a:schemeClr val="dk1"/>
              </a:buClr>
              <a:buSzPts val="1800"/>
              <a:buChar char="•"/>
              <a:defRPr/>
            </a:lvl1pPr>
            <a:lvl2pPr marL="914400" lvl="1" indent="-342900" algn="l">
              <a:lnSpc>
                <a:spcPct val="90000"/>
              </a:lnSpc>
              <a:spcBef>
                <a:spcPts val="722"/>
              </a:spcBef>
              <a:spcAft>
                <a:spcPts val="0"/>
              </a:spcAft>
              <a:buClr>
                <a:schemeClr val="dk1"/>
              </a:buClr>
              <a:buSzPts val="1800"/>
              <a:buChar char="•"/>
              <a:defRPr/>
            </a:lvl2pPr>
            <a:lvl3pPr marL="1371600" lvl="2" indent="-342900" algn="l">
              <a:lnSpc>
                <a:spcPct val="90000"/>
              </a:lnSpc>
              <a:spcBef>
                <a:spcPts val="722"/>
              </a:spcBef>
              <a:spcAft>
                <a:spcPts val="0"/>
              </a:spcAft>
              <a:buClr>
                <a:schemeClr val="dk1"/>
              </a:buClr>
              <a:buSzPts val="1800"/>
              <a:buChar char="•"/>
              <a:defRPr/>
            </a:lvl3pPr>
            <a:lvl4pPr marL="1828800" lvl="3" indent="-342900" algn="l">
              <a:lnSpc>
                <a:spcPct val="90000"/>
              </a:lnSpc>
              <a:spcBef>
                <a:spcPts val="722"/>
              </a:spcBef>
              <a:spcAft>
                <a:spcPts val="0"/>
              </a:spcAft>
              <a:buClr>
                <a:schemeClr val="dk1"/>
              </a:buClr>
              <a:buSzPts val="1800"/>
              <a:buChar char="•"/>
              <a:defRPr/>
            </a:lvl4pPr>
            <a:lvl5pPr marL="2286000" lvl="4" indent="-342900" algn="l">
              <a:lnSpc>
                <a:spcPct val="90000"/>
              </a:lnSpc>
              <a:spcBef>
                <a:spcPts val="722"/>
              </a:spcBef>
              <a:spcAft>
                <a:spcPts val="0"/>
              </a:spcAft>
              <a:buClr>
                <a:schemeClr val="dk1"/>
              </a:buClr>
              <a:buSzPts val="1800"/>
              <a:buChar char="•"/>
              <a:defRPr/>
            </a:lvl5pPr>
            <a:lvl6pPr marL="2743200" lvl="5" indent="-342900" algn="l">
              <a:lnSpc>
                <a:spcPct val="90000"/>
              </a:lnSpc>
              <a:spcBef>
                <a:spcPts val="722"/>
              </a:spcBef>
              <a:spcAft>
                <a:spcPts val="0"/>
              </a:spcAft>
              <a:buClr>
                <a:schemeClr val="dk1"/>
              </a:buClr>
              <a:buSzPts val="1800"/>
              <a:buChar char="•"/>
              <a:defRPr/>
            </a:lvl6pPr>
            <a:lvl7pPr marL="3200400" lvl="6" indent="-342900" algn="l">
              <a:lnSpc>
                <a:spcPct val="90000"/>
              </a:lnSpc>
              <a:spcBef>
                <a:spcPts val="722"/>
              </a:spcBef>
              <a:spcAft>
                <a:spcPts val="0"/>
              </a:spcAft>
              <a:buClr>
                <a:schemeClr val="dk1"/>
              </a:buClr>
              <a:buSzPts val="1800"/>
              <a:buChar char="•"/>
              <a:defRPr/>
            </a:lvl7pPr>
            <a:lvl8pPr marL="3657600" lvl="7" indent="-342900" algn="l">
              <a:lnSpc>
                <a:spcPct val="90000"/>
              </a:lnSpc>
              <a:spcBef>
                <a:spcPts val="722"/>
              </a:spcBef>
              <a:spcAft>
                <a:spcPts val="0"/>
              </a:spcAft>
              <a:buClr>
                <a:schemeClr val="dk1"/>
              </a:buClr>
              <a:buSzPts val="1800"/>
              <a:buChar char="•"/>
              <a:defRPr/>
            </a:lvl8pPr>
            <a:lvl9pPr marL="4114800" lvl="8" indent="-342900" algn="l">
              <a:lnSpc>
                <a:spcPct val="90000"/>
              </a:lnSpc>
              <a:spcBef>
                <a:spcPts val="722"/>
              </a:spcBef>
              <a:spcAft>
                <a:spcPts val="0"/>
              </a:spcAft>
              <a:buClr>
                <a:schemeClr val="dk1"/>
              </a:buClr>
              <a:buSzPts val="1800"/>
              <a:buChar char="•"/>
              <a:defRPr/>
            </a:lvl9pPr>
          </a:lstStyle>
          <a:p>
            <a:endParaRPr/>
          </a:p>
        </p:txBody>
      </p:sp>
      <p:sp>
        <p:nvSpPr>
          <p:cNvPr id="77" name="Google Shape;77;p15"/>
          <p:cNvSpPr txBox="1">
            <a:spLocks noGrp="1"/>
          </p:cNvSpPr>
          <p:nvPr>
            <p:ph type="dt" idx="10"/>
          </p:nvPr>
        </p:nvSpPr>
        <p:spPr>
          <a:xfrm>
            <a:off x="471488" y="9181395"/>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5"/>
          <p:cNvSpPr txBox="1">
            <a:spLocks noGrp="1"/>
          </p:cNvSpPr>
          <p:nvPr>
            <p:ph type="ftr" idx="11"/>
          </p:nvPr>
        </p:nvSpPr>
        <p:spPr>
          <a:xfrm>
            <a:off x="2271713" y="9181395"/>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5"/>
          <p:cNvSpPr txBox="1">
            <a:spLocks noGrp="1"/>
          </p:cNvSpPr>
          <p:nvPr>
            <p:ph type="sldNum" idx="12"/>
          </p:nvPr>
        </p:nvSpPr>
        <p:spPr>
          <a:xfrm>
            <a:off x="4843463" y="9181395"/>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6"/>
          <p:cNvSpPr txBox="1">
            <a:spLocks noGrp="1"/>
          </p:cNvSpPr>
          <p:nvPr>
            <p:ph type="title"/>
          </p:nvPr>
        </p:nvSpPr>
        <p:spPr>
          <a:xfrm>
            <a:off x="471488" y="527404"/>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6"/>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444"/>
              </a:spcBef>
              <a:spcAft>
                <a:spcPts val="0"/>
              </a:spcAft>
              <a:buClr>
                <a:schemeClr val="dk1"/>
              </a:buClr>
              <a:buSzPts val="1800"/>
              <a:buChar char="•"/>
              <a:defRPr/>
            </a:lvl1pPr>
            <a:lvl2pPr marL="914400" lvl="1" indent="-342900" algn="l">
              <a:lnSpc>
                <a:spcPct val="90000"/>
              </a:lnSpc>
              <a:spcBef>
                <a:spcPts val="722"/>
              </a:spcBef>
              <a:spcAft>
                <a:spcPts val="0"/>
              </a:spcAft>
              <a:buClr>
                <a:schemeClr val="dk1"/>
              </a:buClr>
              <a:buSzPts val="1800"/>
              <a:buChar char="•"/>
              <a:defRPr/>
            </a:lvl2pPr>
            <a:lvl3pPr marL="1371600" lvl="2" indent="-342900" algn="l">
              <a:lnSpc>
                <a:spcPct val="90000"/>
              </a:lnSpc>
              <a:spcBef>
                <a:spcPts val="722"/>
              </a:spcBef>
              <a:spcAft>
                <a:spcPts val="0"/>
              </a:spcAft>
              <a:buClr>
                <a:schemeClr val="dk1"/>
              </a:buClr>
              <a:buSzPts val="1800"/>
              <a:buChar char="•"/>
              <a:defRPr/>
            </a:lvl3pPr>
            <a:lvl4pPr marL="1828800" lvl="3" indent="-342900" algn="l">
              <a:lnSpc>
                <a:spcPct val="90000"/>
              </a:lnSpc>
              <a:spcBef>
                <a:spcPts val="722"/>
              </a:spcBef>
              <a:spcAft>
                <a:spcPts val="0"/>
              </a:spcAft>
              <a:buClr>
                <a:schemeClr val="dk1"/>
              </a:buClr>
              <a:buSzPts val="1800"/>
              <a:buChar char="•"/>
              <a:defRPr/>
            </a:lvl4pPr>
            <a:lvl5pPr marL="2286000" lvl="4" indent="-342900" algn="l">
              <a:lnSpc>
                <a:spcPct val="90000"/>
              </a:lnSpc>
              <a:spcBef>
                <a:spcPts val="722"/>
              </a:spcBef>
              <a:spcAft>
                <a:spcPts val="0"/>
              </a:spcAft>
              <a:buClr>
                <a:schemeClr val="dk1"/>
              </a:buClr>
              <a:buSzPts val="1800"/>
              <a:buChar char="•"/>
              <a:defRPr/>
            </a:lvl5pPr>
            <a:lvl6pPr marL="2743200" lvl="5" indent="-342900" algn="l">
              <a:lnSpc>
                <a:spcPct val="90000"/>
              </a:lnSpc>
              <a:spcBef>
                <a:spcPts val="722"/>
              </a:spcBef>
              <a:spcAft>
                <a:spcPts val="0"/>
              </a:spcAft>
              <a:buClr>
                <a:schemeClr val="dk1"/>
              </a:buClr>
              <a:buSzPts val="1800"/>
              <a:buChar char="•"/>
              <a:defRPr/>
            </a:lvl6pPr>
            <a:lvl7pPr marL="3200400" lvl="6" indent="-342900" algn="l">
              <a:lnSpc>
                <a:spcPct val="90000"/>
              </a:lnSpc>
              <a:spcBef>
                <a:spcPts val="722"/>
              </a:spcBef>
              <a:spcAft>
                <a:spcPts val="0"/>
              </a:spcAft>
              <a:buClr>
                <a:schemeClr val="dk1"/>
              </a:buClr>
              <a:buSzPts val="1800"/>
              <a:buChar char="•"/>
              <a:defRPr/>
            </a:lvl7pPr>
            <a:lvl8pPr marL="3657600" lvl="7" indent="-342900" algn="l">
              <a:lnSpc>
                <a:spcPct val="90000"/>
              </a:lnSpc>
              <a:spcBef>
                <a:spcPts val="722"/>
              </a:spcBef>
              <a:spcAft>
                <a:spcPts val="0"/>
              </a:spcAft>
              <a:buClr>
                <a:schemeClr val="dk1"/>
              </a:buClr>
              <a:buSzPts val="1800"/>
              <a:buChar char="•"/>
              <a:defRPr/>
            </a:lvl8pPr>
            <a:lvl9pPr marL="4114800" lvl="8" indent="-342900" algn="l">
              <a:lnSpc>
                <a:spcPct val="90000"/>
              </a:lnSpc>
              <a:spcBef>
                <a:spcPts val="722"/>
              </a:spcBef>
              <a:spcAft>
                <a:spcPts val="0"/>
              </a:spcAft>
              <a:buClr>
                <a:schemeClr val="dk1"/>
              </a:buClr>
              <a:buSzPts val="1800"/>
              <a:buChar char="•"/>
              <a:defRPr/>
            </a:lvl9pPr>
          </a:lstStyle>
          <a:p>
            <a:endParaRPr/>
          </a:p>
        </p:txBody>
      </p:sp>
      <p:sp>
        <p:nvSpPr>
          <p:cNvPr id="20" name="Google Shape;20;p6"/>
          <p:cNvSpPr txBox="1">
            <a:spLocks noGrp="1"/>
          </p:cNvSpPr>
          <p:nvPr>
            <p:ph type="dt" idx="10"/>
          </p:nvPr>
        </p:nvSpPr>
        <p:spPr>
          <a:xfrm>
            <a:off x="471488" y="9181395"/>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6"/>
          <p:cNvSpPr txBox="1">
            <a:spLocks noGrp="1"/>
          </p:cNvSpPr>
          <p:nvPr>
            <p:ph type="ftr" idx="11"/>
          </p:nvPr>
        </p:nvSpPr>
        <p:spPr>
          <a:xfrm>
            <a:off x="2271713" y="9181395"/>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6"/>
          <p:cNvSpPr txBox="1">
            <a:spLocks noGrp="1"/>
          </p:cNvSpPr>
          <p:nvPr>
            <p:ph type="sldNum" idx="12"/>
          </p:nvPr>
        </p:nvSpPr>
        <p:spPr>
          <a:xfrm>
            <a:off x="4843463" y="9181395"/>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7"/>
          <p:cNvSpPr txBox="1">
            <a:spLocks noGrp="1"/>
          </p:cNvSpPr>
          <p:nvPr>
            <p:ph type="title"/>
          </p:nvPr>
        </p:nvSpPr>
        <p:spPr>
          <a:xfrm>
            <a:off x="467916" y="2469622"/>
            <a:ext cx="5915025" cy="412062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8666"/>
              <a:buFont typeface="Calibri"/>
              <a:buNone/>
              <a:defRPr sz="8666"/>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467916" y="6629225"/>
            <a:ext cx="5915025" cy="216693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444"/>
              </a:spcBef>
              <a:spcAft>
                <a:spcPts val="0"/>
              </a:spcAft>
              <a:buClr>
                <a:srgbClr val="888888"/>
              </a:buClr>
              <a:buSzPts val="3467"/>
              <a:buNone/>
              <a:defRPr sz="3466">
                <a:solidFill>
                  <a:srgbClr val="888888"/>
                </a:solidFill>
              </a:defRPr>
            </a:lvl1pPr>
            <a:lvl2pPr marL="914400" lvl="1" indent="-228600" algn="l">
              <a:lnSpc>
                <a:spcPct val="90000"/>
              </a:lnSpc>
              <a:spcBef>
                <a:spcPts val="722"/>
              </a:spcBef>
              <a:spcAft>
                <a:spcPts val="0"/>
              </a:spcAft>
              <a:buClr>
                <a:srgbClr val="888888"/>
              </a:buClr>
              <a:buSzPts val="2889"/>
              <a:buNone/>
              <a:defRPr sz="2889">
                <a:solidFill>
                  <a:srgbClr val="888888"/>
                </a:solidFill>
              </a:defRPr>
            </a:lvl2pPr>
            <a:lvl3pPr marL="1371600" lvl="2" indent="-228600" algn="l">
              <a:lnSpc>
                <a:spcPct val="90000"/>
              </a:lnSpc>
              <a:spcBef>
                <a:spcPts val="722"/>
              </a:spcBef>
              <a:spcAft>
                <a:spcPts val="0"/>
              </a:spcAft>
              <a:buClr>
                <a:srgbClr val="888888"/>
              </a:buClr>
              <a:buSzPts val="2600"/>
              <a:buNone/>
              <a:defRPr sz="2600">
                <a:solidFill>
                  <a:srgbClr val="888888"/>
                </a:solidFill>
              </a:defRPr>
            </a:lvl3pPr>
            <a:lvl4pPr marL="1828800" lvl="3" indent="-228600" algn="l">
              <a:lnSpc>
                <a:spcPct val="90000"/>
              </a:lnSpc>
              <a:spcBef>
                <a:spcPts val="722"/>
              </a:spcBef>
              <a:spcAft>
                <a:spcPts val="0"/>
              </a:spcAft>
              <a:buClr>
                <a:srgbClr val="888888"/>
              </a:buClr>
              <a:buSzPts val="2311"/>
              <a:buNone/>
              <a:defRPr sz="2311">
                <a:solidFill>
                  <a:srgbClr val="888888"/>
                </a:solidFill>
              </a:defRPr>
            </a:lvl4pPr>
            <a:lvl5pPr marL="2286000" lvl="4" indent="-228600" algn="l">
              <a:lnSpc>
                <a:spcPct val="90000"/>
              </a:lnSpc>
              <a:spcBef>
                <a:spcPts val="722"/>
              </a:spcBef>
              <a:spcAft>
                <a:spcPts val="0"/>
              </a:spcAft>
              <a:buClr>
                <a:srgbClr val="888888"/>
              </a:buClr>
              <a:buSzPts val="2311"/>
              <a:buNone/>
              <a:defRPr sz="2311">
                <a:solidFill>
                  <a:srgbClr val="888888"/>
                </a:solidFill>
              </a:defRPr>
            </a:lvl5pPr>
            <a:lvl6pPr marL="2743200" lvl="5" indent="-228600" algn="l">
              <a:lnSpc>
                <a:spcPct val="90000"/>
              </a:lnSpc>
              <a:spcBef>
                <a:spcPts val="722"/>
              </a:spcBef>
              <a:spcAft>
                <a:spcPts val="0"/>
              </a:spcAft>
              <a:buClr>
                <a:srgbClr val="888888"/>
              </a:buClr>
              <a:buSzPts val="2311"/>
              <a:buNone/>
              <a:defRPr sz="2311">
                <a:solidFill>
                  <a:srgbClr val="888888"/>
                </a:solidFill>
              </a:defRPr>
            </a:lvl6pPr>
            <a:lvl7pPr marL="3200400" lvl="6" indent="-228600" algn="l">
              <a:lnSpc>
                <a:spcPct val="90000"/>
              </a:lnSpc>
              <a:spcBef>
                <a:spcPts val="722"/>
              </a:spcBef>
              <a:spcAft>
                <a:spcPts val="0"/>
              </a:spcAft>
              <a:buClr>
                <a:srgbClr val="888888"/>
              </a:buClr>
              <a:buSzPts val="2311"/>
              <a:buNone/>
              <a:defRPr sz="2311">
                <a:solidFill>
                  <a:srgbClr val="888888"/>
                </a:solidFill>
              </a:defRPr>
            </a:lvl7pPr>
            <a:lvl8pPr marL="3657600" lvl="7" indent="-228600" algn="l">
              <a:lnSpc>
                <a:spcPct val="90000"/>
              </a:lnSpc>
              <a:spcBef>
                <a:spcPts val="722"/>
              </a:spcBef>
              <a:spcAft>
                <a:spcPts val="0"/>
              </a:spcAft>
              <a:buClr>
                <a:srgbClr val="888888"/>
              </a:buClr>
              <a:buSzPts val="2311"/>
              <a:buNone/>
              <a:defRPr sz="2311">
                <a:solidFill>
                  <a:srgbClr val="888888"/>
                </a:solidFill>
              </a:defRPr>
            </a:lvl8pPr>
            <a:lvl9pPr marL="4114800" lvl="8" indent="-228600" algn="l">
              <a:lnSpc>
                <a:spcPct val="90000"/>
              </a:lnSpc>
              <a:spcBef>
                <a:spcPts val="722"/>
              </a:spcBef>
              <a:spcAft>
                <a:spcPts val="0"/>
              </a:spcAft>
              <a:buClr>
                <a:srgbClr val="888888"/>
              </a:buClr>
              <a:buSzPts val="2311"/>
              <a:buNone/>
              <a:defRPr sz="2311">
                <a:solidFill>
                  <a:srgbClr val="888888"/>
                </a:solidFill>
              </a:defRPr>
            </a:lvl9pPr>
          </a:lstStyle>
          <a:p>
            <a:endParaRPr/>
          </a:p>
        </p:txBody>
      </p:sp>
      <p:sp>
        <p:nvSpPr>
          <p:cNvPr id="26" name="Google Shape;26;p7"/>
          <p:cNvSpPr txBox="1">
            <a:spLocks noGrp="1"/>
          </p:cNvSpPr>
          <p:nvPr>
            <p:ph type="dt" idx="10"/>
          </p:nvPr>
        </p:nvSpPr>
        <p:spPr>
          <a:xfrm>
            <a:off x="471488" y="9181395"/>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7"/>
          <p:cNvSpPr txBox="1">
            <a:spLocks noGrp="1"/>
          </p:cNvSpPr>
          <p:nvPr>
            <p:ph type="ftr" idx="11"/>
          </p:nvPr>
        </p:nvSpPr>
        <p:spPr>
          <a:xfrm>
            <a:off x="2271713" y="9181395"/>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7"/>
          <p:cNvSpPr txBox="1">
            <a:spLocks noGrp="1"/>
          </p:cNvSpPr>
          <p:nvPr>
            <p:ph type="sldNum" idx="12"/>
          </p:nvPr>
        </p:nvSpPr>
        <p:spPr>
          <a:xfrm>
            <a:off x="4843463" y="9181395"/>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8"/>
          <p:cNvSpPr txBox="1">
            <a:spLocks noGrp="1"/>
          </p:cNvSpPr>
          <p:nvPr>
            <p:ph type="title"/>
          </p:nvPr>
        </p:nvSpPr>
        <p:spPr>
          <a:xfrm>
            <a:off x="471488" y="527404"/>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8"/>
          <p:cNvSpPr txBox="1">
            <a:spLocks noGrp="1"/>
          </p:cNvSpPr>
          <p:nvPr>
            <p:ph type="body" idx="1"/>
          </p:nvPr>
        </p:nvSpPr>
        <p:spPr>
          <a:xfrm>
            <a:off x="471488"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444"/>
              </a:spcBef>
              <a:spcAft>
                <a:spcPts val="0"/>
              </a:spcAft>
              <a:buClr>
                <a:schemeClr val="dk1"/>
              </a:buClr>
              <a:buSzPts val="1800"/>
              <a:buChar char="•"/>
              <a:defRPr/>
            </a:lvl1pPr>
            <a:lvl2pPr marL="914400" lvl="1" indent="-342900" algn="l">
              <a:lnSpc>
                <a:spcPct val="90000"/>
              </a:lnSpc>
              <a:spcBef>
                <a:spcPts val="722"/>
              </a:spcBef>
              <a:spcAft>
                <a:spcPts val="0"/>
              </a:spcAft>
              <a:buClr>
                <a:schemeClr val="dk1"/>
              </a:buClr>
              <a:buSzPts val="1800"/>
              <a:buChar char="•"/>
              <a:defRPr/>
            </a:lvl2pPr>
            <a:lvl3pPr marL="1371600" lvl="2" indent="-342900" algn="l">
              <a:lnSpc>
                <a:spcPct val="90000"/>
              </a:lnSpc>
              <a:spcBef>
                <a:spcPts val="722"/>
              </a:spcBef>
              <a:spcAft>
                <a:spcPts val="0"/>
              </a:spcAft>
              <a:buClr>
                <a:schemeClr val="dk1"/>
              </a:buClr>
              <a:buSzPts val="1800"/>
              <a:buChar char="•"/>
              <a:defRPr/>
            </a:lvl3pPr>
            <a:lvl4pPr marL="1828800" lvl="3" indent="-342900" algn="l">
              <a:lnSpc>
                <a:spcPct val="90000"/>
              </a:lnSpc>
              <a:spcBef>
                <a:spcPts val="722"/>
              </a:spcBef>
              <a:spcAft>
                <a:spcPts val="0"/>
              </a:spcAft>
              <a:buClr>
                <a:schemeClr val="dk1"/>
              </a:buClr>
              <a:buSzPts val="1800"/>
              <a:buChar char="•"/>
              <a:defRPr/>
            </a:lvl4pPr>
            <a:lvl5pPr marL="2286000" lvl="4" indent="-342900" algn="l">
              <a:lnSpc>
                <a:spcPct val="90000"/>
              </a:lnSpc>
              <a:spcBef>
                <a:spcPts val="722"/>
              </a:spcBef>
              <a:spcAft>
                <a:spcPts val="0"/>
              </a:spcAft>
              <a:buClr>
                <a:schemeClr val="dk1"/>
              </a:buClr>
              <a:buSzPts val="1800"/>
              <a:buChar char="•"/>
              <a:defRPr/>
            </a:lvl5pPr>
            <a:lvl6pPr marL="2743200" lvl="5" indent="-342900" algn="l">
              <a:lnSpc>
                <a:spcPct val="90000"/>
              </a:lnSpc>
              <a:spcBef>
                <a:spcPts val="722"/>
              </a:spcBef>
              <a:spcAft>
                <a:spcPts val="0"/>
              </a:spcAft>
              <a:buClr>
                <a:schemeClr val="dk1"/>
              </a:buClr>
              <a:buSzPts val="1800"/>
              <a:buChar char="•"/>
              <a:defRPr/>
            </a:lvl6pPr>
            <a:lvl7pPr marL="3200400" lvl="6" indent="-342900" algn="l">
              <a:lnSpc>
                <a:spcPct val="90000"/>
              </a:lnSpc>
              <a:spcBef>
                <a:spcPts val="722"/>
              </a:spcBef>
              <a:spcAft>
                <a:spcPts val="0"/>
              </a:spcAft>
              <a:buClr>
                <a:schemeClr val="dk1"/>
              </a:buClr>
              <a:buSzPts val="1800"/>
              <a:buChar char="•"/>
              <a:defRPr/>
            </a:lvl7pPr>
            <a:lvl8pPr marL="3657600" lvl="7" indent="-342900" algn="l">
              <a:lnSpc>
                <a:spcPct val="90000"/>
              </a:lnSpc>
              <a:spcBef>
                <a:spcPts val="722"/>
              </a:spcBef>
              <a:spcAft>
                <a:spcPts val="0"/>
              </a:spcAft>
              <a:buClr>
                <a:schemeClr val="dk1"/>
              </a:buClr>
              <a:buSzPts val="1800"/>
              <a:buChar char="•"/>
              <a:defRPr/>
            </a:lvl8pPr>
            <a:lvl9pPr marL="4114800" lvl="8" indent="-342900" algn="l">
              <a:lnSpc>
                <a:spcPct val="90000"/>
              </a:lnSpc>
              <a:spcBef>
                <a:spcPts val="722"/>
              </a:spcBef>
              <a:spcAft>
                <a:spcPts val="0"/>
              </a:spcAft>
              <a:buClr>
                <a:schemeClr val="dk1"/>
              </a:buClr>
              <a:buSzPts val="1800"/>
              <a:buChar char="•"/>
              <a:defRPr/>
            </a:lvl9pPr>
          </a:lstStyle>
          <a:p>
            <a:endParaRPr/>
          </a:p>
        </p:txBody>
      </p:sp>
      <p:sp>
        <p:nvSpPr>
          <p:cNvPr id="32" name="Google Shape;32;p8"/>
          <p:cNvSpPr txBox="1">
            <a:spLocks noGrp="1"/>
          </p:cNvSpPr>
          <p:nvPr>
            <p:ph type="body" idx="2"/>
          </p:nvPr>
        </p:nvSpPr>
        <p:spPr>
          <a:xfrm>
            <a:off x="3471863" y="2637014"/>
            <a:ext cx="2914650" cy="6285266"/>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444"/>
              </a:spcBef>
              <a:spcAft>
                <a:spcPts val="0"/>
              </a:spcAft>
              <a:buClr>
                <a:schemeClr val="dk1"/>
              </a:buClr>
              <a:buSzPts val="1800"/>
              <a:buChar char="•"/>
              <a:defRPr/>
            </a:lvl1pPr>
            <a:lvl2pPr marL="914400" lvl="1" indent="-342900" algn="l">
              <a:lnSpc>
                <a:spcPct val="90000"/>
              </a:lnSpc>
              <a:spcBef>
                <a:spcPts val="722"/>
              </a:spcBef>
              <a:spcAft>
                <a:spcPts val="0"/>
              </a:spcAft>
              <a:buClr>
                <a:schemeClr val="dk1"/>
              </a:buClr>
              <a:buSzPts val="1800"/>
              <a:buChar char="•"/>
              <a:defRPr/>
            </a:lvl2pPr>
            <a:lvl3pPr marL="1371600" lvl="2" indent="-342900" algn="l">
              <a:lnSpc>
                <a:spcPct val="90000"/>
              </a:lnSpc>
              <a:spcBef>
                <a:spcPts val="722"/>
              </a:spcBef>
              <a:spcAft>
                <a:spcPts val="0"/>
              </a:spcAft>
              <a:buClr>
                <a:schemeClr val="dk1"/>
              </a:buClr>
              <a:buSzPts val="1800"/>
              <a:buChar char="•"/>
              <a:defRPr/>
            </a:lvl3pPr>
            <a:lvl4pPr marL="1828800" lvl="3" indent="-342900" algn="l">
              <a:lnSpc>
                <a:spcPct val="90000"/>
              </a:lnSpc>
              <a:spcBef>
                <a:spcPts val="722"/>
              </a:spcBef>
              <a:spcAft>
                <a:spcPts val="0"/>
              </a:spcAft>
              <a:buClr>
                <a:schemeClr val="dk1"/>
              </a:buClr>
              <a:buSzPts val="1800"/>
              <a:buChar char="•"/>
              <a:defRPr/>
            </a:lvl4pPr>
            <a:lvl5pPr marL="2286000" lvl="4" indent="-342900" algn="l">
              <a:lnSpc>
                <a:spcPct val="90000"/>
              </a:lnSpc>
              <a:spcBef>
                <a:spcPts val="722"/>
              </a:spcBef>
              <a:spcAft>
                <a:spcPts val="0"/>
              </a:spcAft>
              <a:buClr>
                <a:schemeClr val="dk1"/>
              </a:buClr>
              <a:buSzPts val="1800"/>
              <a:buChar char="•"/>
              <a:defRPr/>
            </a:lvl5pPr>
            <a:lvl6pPr marL="2743200" lvl="5" indent="-342900" algn="l">
              <a:lnSpc>
                <a:spcPct val="90000"/>
              </a:lnSpc>
              <a:spcBef>
                <a:spcPts val="722"/>
              </a:spcBef>
              <a:spcAft>
                <a:spcPts val="0"/>
              </a:spcAft>
              <a:buClr>
                <a:schemeClr val="dk1"/>
              </a:buClr>
              <a:buSzPts val="1800"/>
              <a:buChar char="•"/>
              <a:defRPr/>
            </a:lvl6pPr>
            <a:lvl7pPr marL="3200400" lvl="6" indent="-342900" algn="l">
              <a:lnSpc>
                <a:spcPct val="90000"/>
              </a:lnSpc>
              <a:spcBef>
                <a:spcPts val="722"/>
              </a:spcBef>
              <a:spcAft>
                <a:spcPts val="0"/>
              </a:spcAft>
              <a:buClr>
                <a:schemeClr val="dk1"/>
              </a:buClr>
              <a:buSzPts val="1800"/>
              <a:buChar char="•"/>
              <a:defRPr/>
            </a:lvl7pPr>
            <a:lvl8pPr marL="3657600" lvl="7" indent="-342900" algn="l">
              <a:lnSpc>
                <a:spcPct val="90000"/>
              </a:lnSpc>
              <a:spcBef>
                <a:spcPts val="722"/>
              </a:spcBef>
              <a:spcAft>
                <a:spcPts val="0"/>
              </a:spcAft>
              <a:buClr>
                <a:schemeClr val="dk1"/>
              </a:buClr>
              <a:buSzPts val="1800"/>
              <a:buChar char="•"/>
              <a:defRPr/>
            </a:lvl8pPr>
            <a:lvl9pPr marL="4114800" lvl="8" indent="-342900" algn="l">
              <a:lnSpc>
                <a:spcPct val="90000"/>
              </a:lnSpc>
              <a:spcBef>
                <a:spcPts val="722"/>
              </a:spcBef>
              <a:spcAft>
                <a:spcPts val="0"/>
              </a:spcAft>
              <a:buClr>
                <a:schemeClr val="dk1"/>
              </a:buClr>
              <a:buSzPts val="1800"/>
              <a:buChar char="•"/>
              <a:defRPr/>
            </a:lvl9pPr>
          </a:lstStyle>
          <a:p>
            <a:endParaRPr/>
          </a:p>
        </p:txBody>
      </p:sp>
      <p:sp>
        <p:nvSpPr>
          <p:cNvPr id="33" name="Google Shape;33;p8"/>
          <p:cNvSpPr txBox="1">
            <a:spLocks noGrp="1"/>
          </p:cNvSpPr>
          <p:nvPr>
            <p:ph type="dt" idx="10"/>
          </p:nvPr>
        </p:nvSpPr>
        <p:spPr>
          <a:xfrm>
            <a:off x="471488" y="9181395"/>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8"/>
          <p:cNvSpPr txBox="1">
            <a:spLocks noGrp="1"/>
          </p:cNvSpPr>
          <p:nvPr>
            <p:ph type="ftr" idx="11"/>
          </p:nvPr>
        </p:nvSpPr>
        <p:spPr>
          <a:xfrm>
            <a:off x="2271713" y="9181395"/>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8"/>
          <p:cNvSpPr txBox="1">
            <a:spLocks noGrp="1"/>
          </p:cNvSpPr>
          <p:nvPr>
            <p:ph type="sldNum" idx="12"/>
          </p:nvPr>
        </p:nvSpPr>
        <p:spPr>
          <a:xfrm>
            <a:off x="4843463" y="9181395"/>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472381" y="527404"/>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472381" y="2428347"/>
            <a:ext cx="2901255"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444"/>
              </a:spcBef>
              <a:spcAft>
                <a:spcPts val="0"/>
              </a:spcAft>
              <a:buClr>
                <a:schemeClr val="dk1"/>
              </a:buClr>
              <a:buSzPts val="3467"/>
              <a:buNone/>
              <a:defRPr sz="3466" b="1"/>
            </a:lvl1pPr>
            <a:lvl2pPr marL="914400" lvl="1" indent="-228600" algn="l">
              <a:lnSpc>
                <a:spcPct val="90000"/>
              </a:lnSpc>
              <a:spcBef>
                <a:spcPts val="722"/>
              </a:spcBef>
              <a:spcAft>
                <a:spcPts val="0"/>
              </a:spcAft>
              <a:buClr>
                <a:schemeClr val="dk1"/>
              </a:buClr>
              <a:buSzPts val="2889"/>
              <a:buNone/>
              <a:defRPr sz="2889" b="1"/>
            </a:lvl2pPr>
            <a:lvl3pPr marL="1371600" lvl="2" indent="-228600" algn="l">
              <a:lnSpc>
                <a:spcPct val="90000"/>
              </a:lnSpc>
              <a:spcBef>
                <a:spcPts val="722"/>
              </a:spcBef>
              <a:spcAft>
                <a:spcPts val="0"/>
              </a:spcAft>
              <a:buClr>
                <a:schemeClr val="dk1"/>
              </a:buClr>
              <a:buSzPts val="2600"/>
              <a:buNone/>
              <a:defRPr sz="2600" b="1"/>
            </a:lvl3pPr>
            <a:lvl4pPr marL="1828800" lvl="3" indent="-228600" algn="l">
              <a:lnSpc>
                <a:spcPct val="90000"/>
              </a:lnSpc>
              <a:spcBef>
                <a:spcPts val="722"/>
              </a:spcBef>
              <a:spcAft>
                <a:spcPts val="0"/>
              </a:spcAft>
              <a:buClr>
                <a:schemeClr val="dk1"/>
              </a:buClr>
              <a:buSzPts val="2311"/>
              <a:buNone/>
              <a:defRPr sz="2311" b="1"/>
            </a:lvl4pPr>
            <a:lvl5pPr marL="2286000" lvl="4" indent="-228600" algn="l">
              <a:lnSpc>
                <a:spcPct val="90000"/>
              </a:lnSpc>
              <a:spcBef>
                <a:spcPts val="722"/>
              </a:spcBef>
              <a:spcAft>
                <a:spcPts val="0"/>
              </a:spcAft>
              <a:buClr>
                <a:schemeClr val="dk1"/>
              </a:buClr>
              <a:buSzPts val="2311"/>
              <a:buNone/>
              <a:defRPr sz="2311" b="1"/>
            </a:lvl5pPr>
            <a:lvl6pPr marL="2743200" lvl="5" indent="-228600" algn="l">
              <a:lnSpc>
                <a:spcPct val="90000"/>
              </a:lnSpc>
              <a:spcBef>
                <a:spcPts val="722"/>
              </a:spcBef>
              <a:spcAft>
                <a:spcPts val="0"/>
              </a:spcAft>
              <a:buClr>
                <a:schemeClr val="dk1"/>
              </a:buClr>
              <a:buSzPts val="2311"/>
              <a:buNone/>
              <a:defRPr sz="2311" b="1"/>
            </a:lvl6pPr>
            <a:lvl7pPr marL="3200400" lvl="6" indent="-228600" algn="l">
              <a:lnSpc>
                <a:spcPct val="90000"/>
              </a:lnSpc>
              <a:spcBef>
                <a:spcPts val="722"/>
              </a:spcBef>
              <a:spcAft>
                <a:spcPts val="0"/>
              </a:spcAft>
              <a:buClr>
                <a:schemeClr val="dk1"/>
              </a:buClr>
              <a:buSzPts val="2311"/>
              <a:buNone/>
              <a:defRPr sz="2311" b="1"/>
            </a:lvl7pPr>
            <a:lvl8pPr marL="3657600" lvl="7" indent="-228600" algn="l">
              <a:lnSpc>
                <a:spcPct val="90000"/>
              </a:lnSpc>
              <a:spcBef>
                <a:spcPts val="722"/>
              </a:spcBef>
              <a:spcAft>
                <a:spcPts val="0"/>
              </a:spcAft>
              <a:buClr>
                <a:schemeClr val="dk1"/>
              </a:buClr>
              <a:buSzPts val="2311"/>
              <a:buNone/>
              <a:defRPr sz="2311" b="1"/>
            </a:lvl8pPr>
            <a:lvl9pPr marL="4114800" lvl="8" indent="-228600" algn="l">
              <a:lnSpc>
                <a:spcPct val="90000"/>
              </a:lnSpc>
              <a:spcBef>
                <a:spcPts val="722"/>
              </a:spcBef>
              <a:spcAft>
                <a:spcPts val="0"/>
              </a:spcAft>
              <a:buClr>
                <a:schemeClr val="dk1"/>
              </a:buClr>
              <a:buSzPts val="2311"/>
              <a:buNone/>
              <a:defRPr sz="2311" b="1"/>
            </a:lvl9pPr>
          </a:lstStyle>
          <a:p>
            <a:endParaRPr/>
          </a:p>
        </p:txBody>
      </p:sp>
      <p:sp>
        <p:nvSpPr>
          <p:cNvPr id="39" name="Google Shape;39;p9"/>
          <p:cNvSpPr txBox="1">
            <a:spLocks noGrp="1"/>
          </p:cNvSpPr>
          <p:nvPr>
            <p:ph type="body" idx="2"/>
          </p:nvPr>
        </p:nvSpPr>
        <p:spPr>
          <a:xfrm>
            <a:off x="472381" y="3618442"/>
            <a:ext cx="2901255"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444"/>
              </a:spcBef>
              <a:spcAft>
                <a:spcPts val="0"/>
              </a:spcAft>
              <a:buClr>
                <a:schemeClr val="dk1"/>
              </a:buClr>
              <a:buSzPts val="1800"/>
              <a:buChar char="•"/>
              <a:defRPr/>
            </a:lvl1pPr>
            <a:lvl2pPr marL="914400" lvl="1" indent="-342900" algn="l">
              <a:lnSpc>
                <a:spcPct val="90000"/>
              </a:lnSpc>
              <a:spcBef>
                <a:spcPts val="722"/>
              </a:spcBef>
              <a:spcAft>
                <a:spcPts val="0"/>
              </a:spcAft>
              <a:buClr>
                <a:schemeClr val="dk1"/>
              </a:buClr>
              <a:buSzPts val="1800"/>
              <a:buChar char="•"/>
              <a:defRPr/>
            </a:lvl2pPr>
            <a:lvl3pPr marL="1371600" lvl="2" indent="-342900" algn="l">
              <a:lnSpc>
                <a:spcPct val="90000"/>
              </a:lnSpc>
              <a:spcBef>
                <a:spcPts val="722"/>
              </a:spcBef>
              <a:spcAft>
                <a:spcPts val="0"/>
              </a:spcAft>
              <a:buClr>
                <a:schemeClr val="dk1"/>
              </a:buClr>
              <a:buSzPts val="1800"/>
              <a:buChar char="•"/>
              <a:defRPr/>
            </a:lvl3pPr>
            <a:lvl4pPr marL="1828800" lvl="3" indent="-342900" algn="l">
              <a:lnSpc>
                <a:spcPct val="90000"/>
              </a:lnSpc>
              <a:spcBef>
                <a:spcPts val="722"/>
              </a:spcBef>
              <a:spcAft>
                <a:spcPts val="0"/>
              </a:spcAft>
              <a:buClr>
                <a:schemeClr val="dk1"/>
              </a:buClr>
              <a:buSzPts val="1800"/>
              <a:buChar char="•"/>
              <a:defRPr/>
            </a:lvl4pPr>
            <a:lvl5pPr marL="2286000" lvl="4" indent="-342900" algn="l">
              <a:lnSpc>
                <a:spcPct val="90000"/>
              </a:lnSpc>
              <a:spcBef>
                <a:spcPts val="722"/>
              </a:spcBef>
              <a:spcAft>
                <a:spcPts val="0"/>
              </a:spcAft>
              <a:buClr>
                <a:schemeClr val="dk1"/>
              </a:buClr>
              <a:buSzPts val="1800"/>
              <a:buChar char="•"/>
              <a:defRPr/>
            </a:lvl5pPr>
            <a:lvl6pPr marL="2743200" lvl="5" indent="-342900" algn="l">
              <a:lnSpc>
                <a:spcPct val="90000"/>
              </a:lnSpc>
              <a:spcBef>
                <a:spcPts val="722"/>
              </a:spcBef>
              <a:spcAft>
                <a:spcPts val="0"/>
              </a:spcAft>
              <a:buClr>
                <a:schemeClr val="dk1"/>
              </a:buClr>
              <a:buSzPts val="1800"/>
              <a:buChar char="•"/>
              <a:defRPr/>
            </a:lvl6pPr>
            <a:lvl7pPr marL="3200400" lvl="6" indent="-342900" algn="l">
              <a:lnSpc>
                <a:spcPct val="90000"/>
              </a:lnSpc>
              <a:spcBef>
                <a:spcPts val="722"/>
              </a:spcBef>
              <a:spcAft>
                <a:spcPts val="0"/>
              </a:spcAft>
              <a:buClr>
                <a:schemeClr val="dk1"/>
              </a:buClr>
              <a:buSzPts val="1800"/>
              <a:buChar char="•"/>
              <a:defRPr/>
            </a:lvl7pPr>
            <a:lvl8pPr marL="3657600" lvl="7" indent="-342900" algn="l">
              <a:lnSpc>
                <a:spcPct val="90000"/>
              </a:lnSpc>
              <a:spcBef>
                <a:spcPts val="722"/>
              </a:spcBef>
              <a:spcAft>
                <a:spcPts val="0"/>
              </a:spcAft>
              <a:buClr>
                <a:schemeClr val="dk1"/>
              </a:buClr>
              <a:buSzPts val="1800"/>
              <a:buChar char="•"/>
              <a:defRPr/>
            </a:lvl8pPr>
            <a:lvl9pPr marL="4114800" lvl="8" indent="-342900" algn="l">
              <a:lnSpc>
                <a:spcPct val="90000"/>
              </a:lnSpc>
              <a:spcBef>
                <a:spcPts val="722"/>
              </a:spcBef>
              <a:spcAft>
                <a:spcPts val="0"/>
              </a:spcAft>
              <a:buClr>
                <a:schemeClr val="dk1"/>
              </a:buClr>
              <a:buSzPts val="1800"/>
              <a:buChar char="•"/>
              <a:defRPr/>
            </a:lvl9pPr>
          </a:lstStyle>
          <a:p>
            <a:endParaRPr/>
          </a:p>
        </p:txBody>
      </p:sp>
      <p:sp>
        <p:nvSpPr>
          <p:cNvPr id="40" name="Google Shape;40;p9"/>
          <p:cNvSpPr txBox="1">
            <a:spLocks noGrp="1"/>
          </p:cNvSpPr>
          <p:nvPr>
            <p:ph type="body" idx="3"/>
          </p:nvPr>
        </p:nvSpPr>
        <p:spPr>
          <a:xfrm>
            <a:off x="3471863" y="2428347"/>
            <a:ext cx="2915543" cy="1190095"/>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444"/>
              </a:spcBef>
              <a:spcAft>
                <a:spcPts val="0"/>
              </a:spcAft>
              <a:buClr>
                <a:schemeClr val="dk1"/>
              </a:buClr>
              <a:buSzPts val="3467"/>
              <a:buNone/>
              <a:defRPr sz="3466" b="1"/>
            </a:lvl1pPr>
            <a:lvl2pPr marL="914400" lvl="1" indent="-228600" algn="l">
              <a:lnSpc>
                <a:spcPct val="90000"/>
              </a:lnSpc>
              <a:spcBef>
                <a:spcPts val="722"/>
              </a:spcBef>
              <a:spcAft>
                <a:spcPts val="0"/>
              </a:spcAft>
              <a:buClr>
                <a:schemeClr val="dk1"/>
              </a:buClr>
              <a:buSzPts val="2889"/>
              <a:buNone/>
              <a:defRPr sz="2889" b="1"/>
            </a:lvl2pPr>
            <a:lvl3pPr marL="1371600" lvl="2" indent="-228600" algn="l">
              <a:lnSpc>
                <a:spcPct val="90000"/>
              </a:lnSpc>
              <a:spcBef>
                <a:spcPts val="722"/>
              </a:spcBef>
              <a:spcAft>
                <a:spcPts val="0"/>
              </a:spcAft>
              <a:buClr>
                <a:schemeClr val="dk1"/>
              </a:buClr>
              <a:buSzPts val="2600"/>
              <a:buNone/>
              <a:defRPr sz="2600" b="1"/>
            </a:lvl3pPr>
            <a:lvl4pPr marL="1828800" lvl="3" indent="-228600" algn="l">
              <a:lnSpc>
                <a:spcPct val="90000"/>
              </a:lnSpc>
              <a:spcBef>
                <a:spcPts val="722"/>
              </a:spcBef>
              <a:spcAft>
                <a:spcPts val="0"/>
              </a:spcAft>
              <a:buClr>
                <a:schemeClr val="dk1"/>
              </a:buClr>
              <a:buSzPts val="2311"/>
              <a:buNone/>
              <a:defRPr sz="2311" b="1"/>
            </a:lvl4pPr>
            <a:lvl5pPr marL="2286000" lvl="4" indent="-228600" algn="l">
              <a:lnSpc>
                <a:spcPct val="90000"/>
              </a:lnSpc>
              <a:spcBef>
                <a:spcPts val="722"/>
              </a:spcBef>
              <a:spcAft>
                <a:spcPts val="0"/>
              </a:spcAft>
              <a:buClr>
                <a:schemeClr val="dk1"/>
              </a:buClr>
              <a:buSzPts val="2311"/>
              <a:buNone/>
              <a:defRPr sz="2311" b="1"/>
            </a:lvl5pPr>
            <a:lvl6pPr marL="2743200" lvl="5" indent="-228600" algn="l">
              <a:lnSpc>
                <a:spcPct val="90000"/>
              </a:lnSpc>
              <a:spcBef>
                <a:spcPts val="722"/>
              </a:spcBef>
              <a:spcAft>
                <a:spcPts val="0"/>
              </a:spcAft>
              <a:buClr>
                <a:schemeClr val="dk1"/>
              </a:buClr>
              <a:buSzPts val="2311"/>
              <a:buNone/>
              <a:defRPr sz="2311" b="1"/>
            </a:lvl6pPr>
            <a:lvl7pPr marL="3200400" lvl="6" indent="-228600" algn="l">
              <a:lnSpc>
                <a:spcPct val="90000"/>
              </a:lnSpc>
              <a:spcBef>
                <a:spcPts val="722"/>
              </a:spcBef>
              <a:spcAft>
                <a:spcPts val="0"/>
              </a:spcAft>
              <a:buClr>
                <a:schemeClr val="dk1"/>
              </a:buClr>
              <a:buSzPts val="2311"/>
              <a:buNone/>
              <a:defRPr sz="2311" b="1"/>
            </a:lvl7pPr>
            <a:lvl8pPr marL="3657600" lvl="7" indent="-228600" algn="l">
              <a:lnSpc>
                <a:spcPct val="90000"/>
              </a:lnSpc>
              <a:spcBef>
                <a:spcPts val="722"/>
              </a:spcBef>
              <a:spcAft>
                <a:spcPts val="0"/>
              </a:spcAft>
              <a:buClr>
                <a:schemeClr val="dk1"/>
              </a:buClr>
              <a:buSzPts val="2311"/>
              <a:buNone/>
              <a:defRPr sz="2311" b="1"/>
            </a:lvl8pPr>
            <a:lvl9pPr marL="4114800" lvl="8" indent="-228600" algn="l">
              <a:lnSpc>
                <a:spcPct val="90000"/>
              </a:lnSpc>
              <a:spcBef>
                <a:spcPts val="722"/>
              </a:spcBef>
              <a:spcAft>
                <a:spcPts val="0"/>
              </a:spcAft>
              <a:buClr>
                <a:schemeClr val="dk1"/>
              </a:buClr>
              <a:buSzPts val="2311"/>
              <a:buNone/>
              <a:defRPr sz="2311" b="1"/>
            </a:lvl9pPr>
          </a:lstStyle>
          <a:p>
            <a:endParaRPr/>
          </a:p>
        </p:txBody>
      </p:sp>
      <p:sp>
        <p:nvSpPr>
          <p:cNvPr id="41" name="Google Shape;41;p9"/>
          <p:cNvSpPr txBox="1">
            <a:spLocks noGrp="1"/>
          </p:cNvSpPr>
          <p:nvPr>
            <p:ph type="body" idx="4"/>
          </p:nvPr>
        </p:nvSpPr>
        <p:spPr>
          <a:xfrm>
            <a:off x="3471863" y="3618442"/>
            <a:ext cx="2915543" cy="5322183"/>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444"/>
              </a:spcBef>
              <a:spcAft>
                <a:spcPts val="0"/>
              </a:spcAft>
              <a:buClr>
                <a:schemeClr val="dk1"/>
              </a:buClr>
              <a:buSzPts val="1800"/>
              <a:buChar char="•"/>
              <a:defRPr/>
            </a:lvl1pPr>
            <a:lvl2pPr marL="914400" lvl="1" indent="-342900" algn="l">
              <a:lnSpc>
                <a:spcPct val="90000"/>
              </a:lnSpc>
              <a:spcBef>
                <a:spcPts val="722"/>
              </a:spcBef>
              <a:spcAft>
                <a:spcPts val="0"/>
              </a:spcAft>
              <a:buClr>
                <a:schemeClr val="dk1"/>
              </a:buClr>
              <a:buSzPts val="1800"/>
              <a:buChar char="•"/>
              <a:defRPr/>
            </a:lvl2pPr>
            <a:lvl3pPr marL="1371600" lvl="2" indent="-342900" algn="l">
              <a:lnSpc>
                <a:spcPct val="90000"/>
              </a:lnSpc>
              <a:spcBef>
                <a:spcPts val="722"/>
              </a:spcBef>
              <a:spcAft>
                <a:spcPts val="0"/>
              </a:spcAft>
              <a:buClr>
                <a:schemeClr val="dk1"/>
              </a:buClr>
              <a:buSzPts val="1800"/>
              <a:buChar char="•"/>
              <a:defRPr/>
            </a:lvl3pPr>
            <a:lvl4pPr marL="1828800" lvl="3" indent="-342900" algn="l">
              <a:lnSpc>
                <a:spcPct val="90000"/>
              </a:lnSpc>
              <a:spcBef>
                <a:spcPts val="722"/>
              </a:spcBef>
              <a:spcAft>
                <a:spcPts val="0"/>
              </a:spcAft>
              <a:buClr>
                <a:schemeClr val="dk1"/>
              </a:buClr>
              <a:buSzPts val="1800"/>
              <a:buChar char="•"/>
              <a:defRPr/>
            </a:lvl4pPr>
            <a:lvl5pPr marL="2286000" lvl="4" indent="-342900" algn="l">
              <a:lnSpc>
                <a:spcPct val="90000"/>
              </a:lnSpc>
              <a:spcBef>
                <a:spcPts val="722"/>
              </a:spcBef>
              <a:spcAft>
                <a:spcPts val="0"/>
              </a:spcAft>
              <a:buClr>
                <a:schemeClr val="dk1"/>
              </a:buClr>
              <a:buSzPts val="1800"/>
              <a:buChar char="•"/>
              <a:defRPr/>
            </a:lvl5pPr>
            <a:lvl6pPr marL="2743200" lvl="5" indent="-342900" algn="l">
              <a:lnSpc>
                <a:spcPct val="90000"/>
              </a:lnSpc>
              <a:spcBef>
                <a:spcPts val="722"/>
              </a:spcBef>
              <a:spcAft>
                <a:spcPts val="0"/>
              </a:spcAft>
              <a:buClr>
                <a:schemeClr val="dk1"/>
              </a:buClr>
              <a:buSzPts val="1800"/>
              <a:buChar char="•"/>
              <a:defRPr/>
            </a:lvl6pPr>
            <a:lvl7pPr marL="3200400" lvl="6" indent="-342900" algn="l">
              <a:lnSpc>
                <a:spcPct val="90000"/>
              </a:lnSpc>
              <a:spcBef>
                <a:spcPts val="722"/>
              </a:spcBef>
              <a:spcAft>
                <a:spcPts val="0"/>
              </a:spcAft>
              <a:buClr>
                <a:schemeClr val="dk1"/>
              </a:buClr>
              <a:buSzPts val="1800"/>
              <a:buChar char="•"/>
              <a:defRPr/>
            </a:lvl7pPr>
            <a:lvl8pPr marL="3657600" lvl="7" indent="-342900" algn="l">
              <a:lnSpc>
                <a:spcPct val="90000"/>
              </a:lnSpc>
              <a:spcBef>
                <a:spcPts val="722"/>
              </a:spcBef>
              <a:spcAft>
                <a:spcPts val="0"/>
              </a:spcAft>
              <a:buClr>
                <a:schemeClr val="dk1"/>
              </a:buClr>
              <a:buSzPts val="1800"/>
              <a:buChar char="•"/>
              <a:defRPr/>
            </a:lvl8pPr>
            <a:lvl9pPr marL="4114800" lvl="8" indent="-342900" algn="l">
              <a:lnSpc>
                <a:spcPct val="90000"/>
              </a:lnSpc>
              <a:spcBef>
                <a:spcPts val="722"/>
              </a:spcBef>
              <a:spcAft>
                <a:spcPts val="0"/>
              </a:spcAft>
              <a:buClr>
                <a:schemeClr val="dk1"/>
              </a:buClr>
              <a:buSzPts val="1800"/>
              <a:buChar char="•"/>
              <a:defRPr/>
            </a:lvl9pPr>
          </a:lstStyle>
          <a:p>
            <a:endParaRPr/>
          </a:p>
        </p:txBody>
      </p:sp>
      <p:sp>
        <p:nvSpPr>
          <p:cNvPr id="42" name="Google Shape;42;p9"/>
          <p:cNvSpPr txBox="1">
            <a:spLocks noGrp="1"/>
          </p:cNvSpPr>
          <p:nvPr>
            <p:ph type="dt" idx="10"/>
          </p:nvPr>
        </p:nvSpPr>
        <p:spPr>
          <a:xfrm>
            <a:off x="471488" y="9181395"/>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9"/>
          <p:cNvSpPr txBox="1">
            <a:spLocks noGrp="1"/>
          </p:cNvSpPr>
          <p:nvPr>
            <p:ph type="ftr" idx="11"/>
          </p:nvPr>
        </p:nvSpPr>
        <p:spPr>
          <a:xfrm>
            <a:off x="2271713" y="9181395"/>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9"/>
          <p:cNvSpPr txBox="1">
            <a:spLocks noGrp="1"/>
          </p:cNvSpPr>
          <p:nvPr>
            <p:ph type="sldNum" idx="12"/>
          </p:nvPr>
        </p:nvSpPr>
        <p:spPr>
          <a:xfrm>
            <a:off x="4843463" y="9181395"/>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0"/>
          <p:cNvSpPr txBox="1">
            <a:spLocks noGrp="1"/>
          </p:cNvSpPr>
          <p:nvPr>
            <p:ph type="title"/>
          </p:nvPr>
        </p:nvSpPr>
        <p:spPr>
          <a:xfrm>
            <a:off x="471488" y="527404"/>
            <a:ext cx="5915025" cy="1914702"/>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0"/>
          <p:cNvSpPr txBox="1">
            <a:spLocks noGrp="1"/>
          </p:cNvSpPr>
          <p:nvPr>
            <p:ph type="dt" idx="10"/>
          </p:nvPr>
        </p:nvSpPr>
        <p:spPr>
          <a:xfrm>
            <a:off x="471488" y="9181395"/>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0"/>
          <p:cNvSpPr txBox="1">
            <a:spLocks noGrp="1"/>
          </p:cNvSpPr>
          <p:nvPr>
            <p:ph type="ftr" idx="11"/>
          </p:nvPr>
        </p:nvSpPr>
        <p:spPr>
          <a:xfrm>
            <a:off x="2271713" y="9181395"/>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10"/>
          <p:cNvSpPr txBox="1">
            <a:spLocks noGrp="1"/>
          </p:cNvSpPr>
          <p:nvPr>
            <p:ph type="sldNum" idx="12"/>
          </p:nvPr>
        </p:nvSpPr>
        <p:spPr>
          <a:xfrm>
            <a:off x="4843463" y="9181395"/>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1"/>
          <p:cNvSpPr txBox="1">
            <a:spLocks noGrp="1"/>
          </p:cNvSpPr>
          <p:nvPr>
            <p:ph type="dt" idx="10"/>
          </p:nvPr>
        </p:nvSpPr>
        <p:spPr>
          <a:xfrm>
            <a:off x="471488" y="9181395"/>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1"/>
          <p:cNvSpPr txBox="1">
            <a:spLocks noGrp="1"/>
          </p:cNvSpPr>
          <p:nvPr>
            <p:ph type="ftr" idx="11"/>
          </p:nvPr>
        </p:nvSpPr>
        <p:spPr>
          <a:xfrm>
            <a:off x="2271713" y="9181395"/>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1"/>
          <p:cNvSpPr txBox="1">
            <a:spLocks noGrp="1"/>
          </p:cNvSpPr>
          <p:nvPr>
            <p:ph type="sldNum" idx="12"/>
          </p:nvPr>
        </p:nvSpPr>
        <p:spPr>
          <a:xfrm>
            <a:off x="4843463" y="9181395"/>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2"/>
          <p:cNvSpPr txBox="1">
            <a:spLocks noGrp="1"/>
          </p:cNvSpPr>
          <p:nvPr>
            <p:ph type="title"/>
          </p:nvPr>
        </p:nvSpPr>
        <p:spPr>
          <a:xfrm>
            <a:off x="472381" y="660400"/>
            <a:ext cx="2211883"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622"/>
              <a:buFont typeface="Calibri"/>
              <a:buNone/>
              <a:defRPr sz="4622"/>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2"/>
          <p:cNvSpPr txBox="1">
            <a:spLocks noGrp="1"/>
          </p:cNvSpPr>
          <p:nvPr>
            <p:ph type="body" idx="1"/>
          </p:nvPr>
        </p:nvSpPr>
        <p:spPr>
          <a:xfrm>
            <a:off x="2915543" y="1426281"/>
            <a:ext cx="3471863" cy="7039681"/>
          </a:xfrm>
          <a:prstGeom prst="rect">
            <a:avLst/>
          </a:prstGeom>
          <a:noFill/>
          <a:ln>
            <a:noFill/>
          </a:ln>
        </p:spPr>
        <p:txBody>
          <a:bodyPr spcFirstLastPara="1" wrap="square" lIns="91425" tIns="45700" rIns="91425" bIns="45700" anchor="t" anchorCtr="0">
            <a:normAutofit/>
          </a:bodyPr>
          <a:lstStyle>
            <a:lvl1pPr marL="457200" lvl="0" indent="-522097" algn="l">
              <a:lnSpc>
                <a:spcPct val="90000"/>
              </a:lnSpc>
              <a:spcBef>
                <a:spcPts val="1444"/>
              </a:spcBef>
              <a:spcAft>
                <a:spcPts val="0"/>
              </a:spcAft>
              <a:buClr>
                <a:schemeClr val="dk1"/>
              </a:buClr>
              <a:buSzPts val="4622"/>
              <a:buChar char="•"/>
              <a:defRPr sz="4622"/>
            </a:lvl1pPr>
            <a:lvl2pPr marL="914400" lvl="1" indent="-485394" algn="l">
              <a:lnSpc>
                <a:spcPct val="90000"/>
              </a:lnSpc>
              <a:spcBef>
                <a:spcPts val="722"/>
              </a:spcBef>
              <a:spcAft>
                <a:spcPts val="0"/>
              </a:spcAft>
              <a:buClr>
                <a:schemeClr val="dk1"/>
              </a:buClr>
              <a:buSzPts val="4044"/>
              <a:buChar char="•"/>
              <a:defRPr sz="4043"/>
            </a:lvl2pPr>
            <a:lvl3pPr marL="1371600" lvl="2" indent="-448754" algn="l">
              <a:lnSpc>
                <a:spcPct val="90000"/>
              </a:lnSpc>
              <a:spcBef>
                <a:spcPts val="722"/>
              </a:spcBef>
              <a:spcAft>
                <a:spcPts val="0"/>
              </a:spcAft>
              <a:buClr>
                <a:schemeClr val="dk1"/>
              </a:buClr>
              <a:buSzPts val="3467"/>
              <a:buChar char="•"/>
              <a:defRPr sz="3466"/>
            </a:lvl3pPr>
            <a:lvl4pPr marL="1828800" lvl="3" indent="-412051" algn="l">
              <a:lnSpc>
                <a:spcPct val="90000"/>
              </a:lnSpc>
              <a:spcBef>
                <a:spcPts val="722"/>
              </a:spcBef>
              <a:spcAft>
                <a:spcPts val="0"/>
              </a:spcAft>
              <a:buClr>
                <a:schemeClr val="dk1"/>
              </a:buClr>
              <a:buSzPts val="2889"/>
              <a:buChar char="•"/>
              <a:defRPr sz="2889"/>
            </a:lvl4pPr>
            <a:lvl5pPr marL="2286000" lvl="4" indent="-412051" algn="l">
              <a:lnSpc>
                <a:spcPct val="90000"/>
              </a:lnSpc>
              <a:spcBef>
                <a:spcPts val="722"/>
              </a:spcBef>
              <a:spcAft>
                <a:spcPts val="0"/>
              </a:spcAft>
              <a:buClr>
                <a:schemeClr val="dk1"/>
              </a:buClr>
              <a:buSzPts val="2889"/>
              <a:buChar char="•"/>
              <a:defRPr sz="2889"/>
            </a:lvl5pPr>
            <a:lvl6pPr marL="2743200" lvl="5" indent="-412051" algn="l">
              <a:lnSpc>
                <a:spcPct val="90000"/>
              </a:lnSpc>
              <a:spcBef>
                <a:spcPts val="722"/>
              </a:spcBef>
              <a:spcAft>
                <a:spcPts val="0"/>
              </a:spcAft>
              <a:buClr>
                <a:schemeClr val="dk1"/>
              </a:buClr>
              <a:buSzPts val="2889"/>
              <a:buChar char="•"/>
              <a:defRPr sz="2889"/>
            </a:lvl6pPr>
            <a:lvl7pPr marL="3200400" lvl="6" indent="-412051" algn="l">
              <a:lnSpc>
                <a:spcPct val="90000"/>
              </a:lnSpc>
              <a:spcBef>
                <a:spcPts val="722"/>
              </a:spcBef>
              <a:spcAft>
                <a:spcPts val="0"/>
              </a:spcAft>
              <a:buClr>
                <a:schemeClr val="dk1"/>
              </a:buClr>
              <a:buSzPts val="2889"/>
              <a:buChar char="•"/>
              <a:defRPr sz="2889"/>
            </a:lvl7pPr>
            <a:lvl8pPr marL="3657600" lvl="7" indent="-412051" algn="l">
              <a:lnSpc>
                <a:spcPct val="90000"/>
              </a:lnSpc>
              <a:spcBef>
                <a:spcPts val="722"/>
              </a:spcBef>
              <a:spcAft>
                <a:spcPts val="0"/>
              </a:spcAft>
              <a:buClr>
                <a:schemeClr val="dk1"/>
              </a:buClr>
              <a:buSzPts val="2889"/>
              <a:buChar char="•"/>
              <a:defRPr sz="2889"/>
            </a:lvl8pPr>
            <a:lvl9pPr marL="4114800" lvl="8" indent="-412051" algn="l">
              <a:lnSpc>
                <a:spcPct val="90000"/>
              </a:lnSpc>
              <a:spcBef>
                <a:spcPts val="722"/>
              </a:spcBef>
              <a:spcAft>
                <a:spcPts val="0"/>
              </a:spcAft>
              <a:buClr>
                <a:schemeClr val="dk1"/>
              </a:buClr>
              <a:buSzPts val="2889"/>
              <a:buChar char="•"/>
              <a:defRPr sz="2889"/>
            </a:lvl9pPr>
          </a:lstStyle>
          <a:p>
            <a:endParaRPr/>
          </a:p>
        </p:txBody>
      </p:sp>
      <p:sp>
        <p:nvSpPr>
          <p:cNvPr id="57" name="Google Shape;57;p12"/>
          <p:cNvSpPr txBox="1">
            <a:spLocks noGrp="1"/>
          </p:cNvSpPr>
          <p:nvPr>
            <p:ph type="body" idx="2"/>
          </p:nvPr>
        </p:nvSpPr>
        <p:spPr>
          <a:xfrm>
            <a:off x="472381" y="2971800"/>
            <a:ext cx="2211883"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444"/>
              </a:spcBef>
              <a:spcAft>
                <a:spcPts val="0"/>
              </a:spcAft>
              <a:buClr>
                <a:schemeClr val="dk1"/>
              </a:buClr>
              <a:buSzPts val="2311"/>
              <a:buNone/>
              <a:defRPr sz="2311"/>
            </a:lvl1pPr>
            <a:lvl2pPr marL="914400" lvl="1" indent="-228600" algn="l">
              <a:lnSpc>
                <a:spcPct val="90000"/>
              </a:lnSpc>
              <a:spcBef>
                <a:spcPts val="722"/>
              </a:spcBef>
              <a:spcAft>
                <a:spcPts val="0"/>
              </a:spcAft>
              <a:buClr>
                <a:schemeClr val="dk1"/>
              </a:buClr>
              <a:buSzPts val="2022"/>
              <a:buNone/>
              <a:defRPr sz="2020"/>
            </a:lvl2pPr>
            <a:lvl3pPr marL="1371600" lvl="2" indent="-228600" algn="l">
              <a:lnSpc>
                <a:spcPct val="90000"/>
              </a:lnSpc>
              <a:spcBef>
                <a:spcPts val="722"/>
              </a:spcBef>
              <a:spcAft>
                <a:spcPts val="0"/>
              </a:spcAft>
              <a:buClr>
                <a:schemeClr val="dk1"/>
              </a:buClr>
              <a:buSzPts val="1733"/>
              <a:buNone/>
              <a:defRPr sz="1733"/>
            </a:lvl3pPr>
            <a:lvl4pPr marL="1828800" lvl="3" indent="-228600" algn="l">
              <a:lnSpc>
                <a:spcPct val="90000"/>
              </a:lnSpc>
              <a:spcBef>
                <a:spcPts val="722"/>
              </a:spcBef>
              <a:spcAft>
                <a:spcPts val="0"/>
              </a:spcAft>
              <a:buClr>
                <a:schemeClr val="dk1"/>
              </a:buClr>
              <a:buSzPts val="1444"/>
              <a:buNone/>
              <a:defRPr sz="1444"/>
            </a:lvl4pPr>
            <a:lvl5pPr marL="2286000" lvl="4" indent="-228600" algn="l">
              <a:lnSpc>
                <a:spcPct val="90000"/>
              </a:lnSpc>
              <a:spcBef>
                <a:spcPts val="722"/>
              </a:spcBef>
              <a:spcAft>
                <a:spcPts val="0"/>
              </a:spcAft>
              <a:buClr>
                <a:schemeClr val="dk1"/>
              </a:buClr>
              <a:buSzPts val="1444"/>
              <a:buNone/>
              <a:defRPr sz="1444"/>
            </a:lvl5pPr>
            <a:lvl6pPr marL="2743200" lvl="5" indent="-228600" algn="l">
              <a:lnSpc>
                <a:spcPct val="90000"/>
              </a:lnSpc>
              <a:spcBef>
                <a:spcPts val="722"/>
              </a:spcBef>
              <a:spcAft>
                <a:spcPts val="0"/>
              </a:spcAft>
              <a:buClr>
                <a:schemeClr val="dk1"/>
              </a:buClr>
              <a:buSzPts val="1444"/>
              <a:buNone/>
              <a:defRPr sz="1444"/>
            </a:lvl6pPr>
            <a:lvl7pPr marL="3200400" lvl="6" indent="-228600" algn="l">
              <a:lnSpc>
                <a:spcPct val="90000"/>
              </a:lnSpc>
              <a:spcBef>
                <a:spcPts val="722"/>
              </a:spcBef>
              <a:spcAft>
                <a:spcPts val="0"/>
              </a:spcAft>
              <a:buClr>
                <a:schemeClr val="dk1"/>
              </a:buClr>
              <a:buSzPts val="1444"/>
              <a:buNone/>
              <a:defRPr sz="1444"/>
            </a:lvl7pPr>
            <a:lvl8pPr marL="3657600" lvl="7" indent="-228600" algn="l">
              <a:lnSpc>
                <a:spcPct val="90000"/>
              </a:lnSpc>
              <a:spcBef>
                <a:spcPts val="722"/>
              </a:spcBef>
              <a:spcAft>
                <a:spcPts val="0"/>
              </a:spcAft>
              <a:buClr>
                <a:schemeClr val="dk1"/>
              </a:buClr>
              <a:buSzPts val="1444"/>
              <a:buNone/>
              <a:defRPr sz="1444"/>
            </a:lvl8pPr>
            <a:lvl9pPr marL="4114800" lvl="8" indent="-228600" algn="l">
              <a:lnSpc>
                <a:spcPct val="90000"/>
              </a:lnSpc>
              <a:spcBef>
                <a:spcPts val="722"/>
              </a:spcBef>
              <a:spcAft>
                <a:spcPts val="0"/>
              </a:spcAft>
              <a:buClr>
                <a:schemeClr val="dk1"/>
              </a:buClr>
              <a:buSzPts val="1444"/>
              <a:buNone/>
              <a:defRPr sz="1444"/>
            </a:lvl9pPr>
          </a:lstStyle>
          <a:p>
            <a:endParaRPr/>
          </a:p>
        </p:txBody>
      </p:sp>
      <p:sp>
        <p:nvSpPr>
          <p:cNvPr id="58" name="Google Shape;58;p12"/>
          <p:cNvSpPr txBox="1">
            <a:spLocks noGrp="1"/>
          </p:cNvSpPr>
          <p:nvPr>
            <p:ph type="dt" idx="10"/>
          </p:nvPr>
        </p:nvSpPr>
        <p:spPr>
          <a:xfrm>
            <a:off x="471488" y="9181395"/>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2"/>
          <p:cNvSpPr txBox="1">
            <a:spLocks noGrp="1"/>
          </p:cNvSpPr>
          <p:nvPr>
            <p:ph type="ftr" idx="11"/>
          </p:nvPr>
        </p:nvSpPr>
        <p:spPr>
          <a:xfrm>
            <a:off x="2271713" y="9181395"/>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2"/>
          <p:cNvSpPr txBox="1">
            <a:spLocks noGrp="1"/>
          </p:cNvSpPr>
          <p:nvPr>
            <p:ph type="sldNum" idx="12"/>
          </p:nvPr>
        </p:nvSpPr>
        <p:spPr>
          <a:xfrm>
            <a:off x="4843463" y="9181395"/>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3"/>
          <p:cNvSpPr txBox="1">
            <a:spLocks noGrp="1"/>
          </p:cNvSpPr>
          <p:nvPr>
            <p:ph type="title"/>
          </p:nvPr>
        </p:nvSpPr>
        <p:spPr>
          <a:xfrm>
            <a:off x="472381" y="660400"/>
            <a:ext cx="2211883" cy="23114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622"/>
              <a:buFont typeface="Calibri"/>
              <a:buNone/>
              <a:defRPr sz="4622"/>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3"/>
          <p:cNvSpPr>
            <a:spLocks noGrp="1"/>
          </p:cNvSpPr>
          <p:nvPr>
            <p:ph type="pic" idx="2"/>
          </p:nvPr>
        </p:nvSpPr>
        <p:spPr>
          <a:xfrm>
            <a:off x="2915543" y="1426281"/>
            <a:ext cx="3471863" cy="7039681"/>
          </a:xfrm>
          <a:prstGeom prst="rect">
            <a:avLst/>
          </a:prstGeom>
          <a:noFill/>
          <a:ln>
            <a:noFill/>
          </a:ln>
        </p:spPr>
      </p:sp>
      <p:sp>
        <p:nvSpPr>
          <p:cNvPr id="64" name="Google Shape;64;p13"/>
          <p:cNvSpPr txBox="1">
            <a:spLocks noGrp="1"/>
          </p:cNvSpPr>
          <p:nvPr>
            <p:ph type="body" idx="1"/>
          </p:nvPr>
        </p:nvSpPr>
        <p:spPr>
          <a:xfrm>
            <a:off x="472381" y="2971800"/>
            <a:ext cx="2211883" cy="55056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444"/>
              </a:spcBef>
              <a:spcAft>
                <a:spcPts val="0"/>
              </a:spcAft>
              <a:buClr>
                <a:schemeClr val="dk1"/>
              </a:buClr>
              <a:buSzPts val="2311"/>
              <a:buNone/>
              <a:defRPr sz="2311"/>
            </a:lvl1pPr>
            <a:lvl2pPr marL="914400" lvl="1" indent="-228600" algn="l">
              <a:lnSpc>
                <a:spcPct val="90000"/>
              </a:lnSpc>
              <a:spcBef>
                <a:spcPts val="722"/>
              </a:spcBef>
              <a:spcAft>
                <a:spcPts val="0"/>
              </a:spcAft>
              <a:buClr>
                <a:schemeClr val="dk1"/>
              </a:buClr>
              <a:buSzPts val="2022"/>
              <a:buNone/>
              <a:defRPr sz="2020"/>
            </a:lvl2pPr>
            <a:lvl3pPr marL="1371600" lvl="2" indent="-228600" algn="l">
              <a:lnSpc>
                <a:spcPct val="90000"/>
              </a:lnSpc>
              <a:spcBef>
                <a:spcPts val="722"/>
              </a:spcBef>
              <a:spcAft>
                <a:spcPts val="0"/>
              </a:spcAft>
              <a:buClr>
                <a:schemeClr val="dk1"/>
              </a:buClr>
              <a:buSzPts val="1733"/>
              <a:buNone/>
              <a:defRPr sz="1733"/>
            </a:lvl3pPr>
            <a:lvl4pPr marL="1828800" lvl="3" indent="-228600" algn="l">
              <a:lnSpc>
                <a:spcPct val="90000"/>
              </a:lnSpc>
              <a:spcBef>
                <a:spcPts val="722"/>
              </a:spcBef>
              <a:spcAft>
                <a:spcPts val="0"/>
              </a:spcAft>
              <a:buClr>
                <a:schemeClr val="dk1"/>
              </a:buClr>
              <a:buSzPts val="1444"/>
              <a:buNone/>
              <a:defRPr sz="1444"/>
            </a:lvl4pPr>
            <a:lvl5pPr marL="2286000" lvl="4" indent="-228600" algn="l">
              <a:lnSpc>
                <a:spcPct val="90000"/>
              </a:lnSpc>
              <a:spcBef>
                <a:spcPts val="722"/>
              </a:spcBef>
              <a:spcAft>
                <a:spcPts val="0"/>
              </a:spcAft>
              <a:buClr>
                <a:schemeClr val="dk1"/>
              </a:buClr>
              <a:buSzPts val="1444"/>
              <a:buNone/>
              <a:defRPr sz="1444"/>
            </a:lvl5pPr>
            <a:lvl6pPr marL="2743200" lvl="5" indent="-228600" algn="l">
              <a:lnSpc>
                <a:spcPct val="90000"/>
              </a:lnSpc>
              <a:spcBef>
                <a:spcPts val="722"/>
              </a:spcBef>
              <a:spcAft>
                <a:spcPts val="0"/>
              </a:spcAft>
              <a:buClr>
                <a:schemeClr val="dk1"/>
              </a:buClr>
              <a:buSzPts val="1444"/>
              <a:buNone/>
              <a:defRPr sz="1444"/>
            </a:lvl6pPr>
            <a:lvl7pPr marL="3200400" lvl="6" indent="-228600" algn="l">
              <a:lnSpc>
                <a:spcPct val="90000"/>
              </a:lnSpc>
              <a:spcBef>
                <a:spcPts val="722"/>
              </a:spcBef>
              <a:spcAft>
                <a:spcPts val="0"/>
              </a:spcAft>
              <a:buClr>
                <a:schemeClr val="dk1"/>
              </a:buClr>
              <a:buSzPts val="1444"/>
              <a:buNone/>
              <a:defRPr sz="1444"/>
            </a:lvl7pPr>
            <a:lvl8pPr marL="3657600" lvl="7" indent="-228600" algn="l">
              <a:lnSpc>
                <a:spcPct val="90000"/>
              </a:lnSpc>
              <a:spcBef>
                <a:spcPts val="722"/>
              </a:spcBef>
              <a:spcAft>
                <a:spcPts val="0"/>
              </a:spcAft>
              <a:buClr>
                <a:schemeClr val="dk1"/>
              </a:buClr>
              <a:buSzPts val="1444"/>
              <a:buNone/>
              <a:defRPr sz="1444"/>
            </a:lvl8pPr>
            <a:lvl9pPr marL="4114800" lvl="8" indent="-228600" algn="l">
              <a:lnSpc>
                <a:spcPct val="90000"/>
              </a:lnSpc>
              <a:spcBef>
                <a:spcPts val="722"/>
              </a:spcBef>
              <a:spcAft>
                <a:spcPts val="0"/>
              </a:spcAft>
              <a:buClr>
                <a:schemeClr val="dk1"/>
              </a:buClr>
              <a:buSzPts val="1444"/>
              <a:buNone/>
              <a:defRPr sz="1444"/>
            </a:lvl9pPr>
          </a:lstStyle>
          <a:p>
            <a:endParaRPr/>
          </a:p>
        </p:txBody>
      </p:sp>
      <p:sp>
        <p:nvSpPr>
          <p:cNvPr id="65" name="Google Shape;65;p13"/>
          <p:cNvSpPr txBox="1">
            <a:spLocks noGrp="1"/>
          </p:cNvSpPr>
          <p:nvPr>
            <p:ph type="dt" idx="10"/>
          </p:nvPr>
        </p:nvSpPr>
        <p:spPr>
          <a:xfrm>
            <a:off x="471488" y="9181395"/>
            <a:ext cx="1543050" cy="52740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3"/>
          <p:cNvSpPr txBox="1">
            <a:spLocks noGrp="1"/>
          </p:cNvSpPr>
          <p:nvPr>
            <p:ph type="ftr" idx="11"/>
          </p:nvPr>
        </p:nvSpPr>
        <p:spPr>
          <a:xfrm>
            <a:off x="2271713" y="9181395"/>
            <a:ext cx="2314575" cy="52740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3"/>
          <p:cNvSpPr txBox="1">
            <a:spLocks noGrp="1"/>
          </p:cNvSpPr>
          <p:nvPr>
            <p:ph type="sldNum" idx="12"/>
          </p:nvPr>
        </p:nvSpPr>
        <p:spPr>
          <a:xfrm>
            <a:off x="4843463" y="9181395"/>
            <a:ext cx="1543050" cy="52740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4"/>
          <p:cNvSpPr txBox="1">
            <a:spLocks noGrp="1"/>
          </p:cNvSpPr>
          <p:nvPr>
            <p:ph type="title"/>
          </p:nvPr>
        </p:nvSpPr>
        <p:spPr>
          <a:xfrm>
            <a:off x="471488" y="527404"/>
            <a:ext cx="5915025" cy="1914702"/>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6355"/>
              <a:buFont typeface="Calibri"/>
              <a:buNone/>
              <a:defRPr sz="6355"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4"/>
          <p:cNvSpPr txBox="1">
            <a:spLocks noGrp="1"/>
          </p:cNvSpPr>
          <p:nvPr>
            <p:ph type="body" idx="1"/>
          </p:nvPr>
        </p:nvSpPr>
        <p:spPr>
          <a:xfrm>
            <a:off x="471488" y="2637014"/>
            <a:ext cx="5915025" cy="6285266"/>
          </a:xfrm>
          <a:prstGeom prst="rect">
            <a:avLst/>
          </a:prstGeom>
          <a:noFill/>
          <a:ln>
            <a:noFill/>
          </a:ln>
        </p:spPr>
        <p:txBody>
          <a:bodyPr spcFirstLastPara="1" wrap="square" lIns="91425" tIns="45700" rIns="91425" bIns="45700" anchor="t" anchorCtr="0">
            <a:normAutofit/>
          </a:bodyPr>
          <a:lstStyle>
            <a:lvl1pPr marL="457200" marR="0" lvl="0" indent="-485394" algn="l" rtl="0">
              <a:lnSpc>
                <a:spcPct val="90000"/>
              </a:lnSpc>
              <a:spcBef>
                <a:spcPts val="1444"/>
              </a:spcBef>
              <a:spcAft>
                <a:spcPts val="0"/>
              </a:spcAft>
              <a:buClr>
                <a:schemeClr val="dk1"/>
              </a:buClr>
              <a:buSzPts val="4044"/>
              <a:buFont typeface="Arial"/>
              <a:buChar char="•"/>
              <a:defRPr sz="4043" b="0" i="0" u="none" strike="noStrike" cap="none">
                <a:solidFill>
                  <a:schemeClr val="dk1"/>
                </a:solidFill>
                <a:latin typeface="Calibri"/>
                <a:ea typeface="Calibri"/>
                <a:cs typeface="Calibri"/>
                <a:sym typeface="Calibri"/>
              </a:defRPr>
            </a:lvl1pPr>
            <a:lvl2pPr marL="914400" marR="0" lvl="1" indent="-448754" algn="l" rtl="0">
              <a:lnSpc>
                <a:spcPct val="90000"/>
              </a:lnSpc>
              <a:spcBef>
                <a:spcPts val="722"/>
              </a:spcBef>
              <a:spcAft>
                <a:spcPts val="0"/>
              </a:spcAft>
              <a:buClr>
                <a:schemeClr val="dk1"/>
              </a:buClr>
              <a:buSzPts val="3467"/>
              <a:buFont typeface="Arial"/>
              <a:buChar char="•"/>
              <a:defRPr sz="3466" b="0" i="0" u="none" strike="noStrike" cap="none">
                <a:solidFill>
                  <a:schemeClr val="dk1"/>
                </a:solidFill>
                <a:latin typeface="Calibri"/>
                <a:ea typeface="Calibri"/>
                <a:cs typeface="Calibri"/>
                <a:sym typeface="Calibri"/>
              </a:defRPr>
            </a:lvl2pPr>
            <a:lvl3pPr marL="1371600" marR="0" lvl="2" indent="-412051" algn="l" rtl="0">
              <a:lnSpc>
                <a:spcPct val="90000"/>
              </a:lnSpc>
              <a:spcBef>
                <a:spcPts val="722"/>
              </a:spcBef>
              <a:spcAft>
                <a:spcPts val="0"/>
              </a:spcAft>
              <a:buClr>
                <a:schemeClr val="dk1"/>
              </a:buClr>
              <a:buSzPts val="2889"/>
              <a:buFont typeface="Arial"/>
              <a:buChar char="•"/>
              <a:defRPr sz="2889" b="0" i="0" u="none" strike="noStrike" cap="none">
                <a:solidFill>
                  <a:schemeClr val="dk1"/>
                </a:solidFill>
                <a:latin typeface="Calibri"/>
                <a:ea typeface="Calibri"/>
                <a:cs typeface="Calibri"/>
                <a:sym typeface="Calibri"/>
              </a:defRPr>
            </a:lvl3pPr>
            <a:lvl4pPr marL="1828800" marR="0" lvl="3" indent="-393700" algn="l" rtl="0">
              <a:lnSpc>
                <a:spcPct val="90000"/>
              </a:lnSpc>
              <a:spcBef>
                <a:spcPts val="722"/>
              </a:spcBef>
              <a:spcAft>
                <a:spcPts val="0"/>
              </a:spcAft>
              <a:buClr>
                <a:schemeClr val="dk1"/>
              </a:buClr>
              <a:buSzPts val="2600"/>
              <a:buFont typeface="Arial"/>
              <a:buChar char="•"/>
              <a:defRPr sz="2600" b="0" i="0" u="none" strike="noStrike" cap="none">
                <a:solidFill>
                  <a:schemeClr val="dk1"/>
                </a:solidFill>
                <a:latin typeface="Calibri"/>
                <a:ea typeface="Calibri"/>
                <a:cs typeface="Calibri"/>
                <a:sym typeface="Calibri"/>
              </a:defRPr>
            </a:lvl4pPr>
            <a:lvl5pPr marL="2286000" marR="0" lvl="4" indent="-393700" algn="l" rtl="0">
              <a:lnSpc>
                <a:spcPct val="90000"/>
              </a:lnSpc>
              <a:spcBef>
                <a:spcPts val="722"/>
              </a:spcBef>
              <a:spcAft>
                <a:spcPts val="0"/>
              </a:spcAft>
              <a:buClr>
                <a:schemeClr val="dk1"/>
              </a:buClr>
              <a:buSzPts val="2600"/>
              <a:buFont typeface="Arial"/>
              <a:buChar char="•"/>
              <a:defRPr sz="2600" b="0" i="0" u="none" strike="noStrike" cap="none">
                <a:solidFill>
                  <a:schemeClr val="dk1"/>
                </a:solidFill>
                <a:latin typeface="Calibri"/>
                <a:ea typeface="Calibri"/>
                <a:cs typeface="Calibri"/>
                <a:sym typeface="Calibri"/>
              </a:defRPr>
            </a:lvl5pPr>
            <a:lvl6pPr marL="2743200" marR="0" lvl="5" indent="-393700" algn="l" rtl="0">
              <a:lnSpc>
                <a:spcPct val="90000"/>
              </a:lnSpc>
              <a:spcBef>
                <a:spcPts val="722"/>
              </a:spcBef>
              <a:spcAft>
                <a:spcPts val="0"/>
              </a:spcAft>
              <a:buClr>
                <a:schemeClr val="dk1"/>
              </a:buClr>
              <a:buSzPts val="2600"/>
              <a:buFont typeface="Arial"/>
              <a:buChar char="•"/>
              <a:defRPr sz="2600" b="0" i="0" u="none" strike="noStrike" cap="none">
                <a:solidFill>
                  <a:schemeClr val="dk1"/>
                </a:solidFill>
                <a:latin typeface="Calibri"/>
                <a:ea typeface="Calibri"/>
                <a:cs typeface="Calibri"/>
                <a:sym typeface="Calibri"/>
              </a:defRPr>
            </a:lvl6pPr>
            <a:lvl7pPr marL="3200400" marR="0" lvl="6" indent="-393700" algn="l" rtl="0">
              <a:lnSpc>
                <a:spcPct val="90000"/>
              </a:lnSpc>
              <a:spcBef>
                <a:spcPts val="722"/>
              </a:spcBef>
              <a:spcAft>
                <a:spcPts val="0"/>
              </a:spcAft>
              <a:buClr>
                <a:schemeClr val="dk1"/>
              </a:buClr>
              <a:buSzPts val="2600"/>
              <a:buFont typeface="Arial"/>
              <a:buChar char="•"/>
              <a:defRPr sz="2600" b="0" i="0" u="none" strike="noStrike" cap="none">
                <a:solidFill>
                  <a:schemeClr val="dk1"/>
                </a:solidFill>
                <a:latin typeface="Calibri"/>
                <a:ea typeface="Calibri"/>
                <a:cs typeface="Calibri"/>
                <a:sym typeface="Calibri"/>
              </a:defRPr>
            </a:lvl7pPr>
            <a:lvl8pPr marL="3657600" marR="0" lvl="7" indent="-393700" algn="l" rtl="0">
              <a:lnSpc>
                <a:spcPct val="90000"/>
              </a:lnSpc>
              <a:spcBef>
                <a:spcPts val="722"/>
              </a:spcBef>
              <a:spcAft>
                <a:spcPts val="0"/>
              </a:spcAft>
              <a:buClr>
                <a:schemeClr val="dk1"/>
              </a:buClr>
              <a:buSzPts val="2600"/>
              <a:buFont typeface="Arial"/>
              <a:buChar char="•"/>
              <a:defRPr sz="2600" b="0" i="0" u="none" strike="noStrike" cap="none">
                <a:solidFill>
                  <a:schemeClr val="dk1"/>
                </a:solidFill>
                <a:latin typeface="Calibri"/>
                <a:ea typeface="Calibri"/>
                <a:cs typeface="Calibri"/>
                <a:sym typeface="Calibri"/>
              </a:defRPr>
            </a:lvl8pPr>
            <a:lvl9pPr marL="4114800" marR="0" lvl="8" indent="-393700" algn="l" rtl="0">
              <a:lnSpc>
                <a:spcPct val="90000"/>
              </a:lnSpc>
              <a:spcBef>
                <a:spcPts val="722"/>
              </a:spcBef>
              <a:spcAft>
                <a:spcPts val="0"/>
              </a:spcAft>
              <a:buClr>
                <a:schemeClr val="dk1"/>
              </a:buClr>
              <a:buSzPts val="2600"/>
              <a:buFont typeface="Arial"/>
              <a:buChar char="•"/>
              <a:defRPr sz="2600" b="0" i="0" u="none" strike="noStrike" cap="none">
                <a:solidFill>
                  <a:schemeClr val="dk1"/>
                </a:solidFill>
                <a:latin typeface="Calibri"/>
                <a:ea typeface="Calibri"/>
                <a:cs typeface="Calibri"/>
                <a:sym typeface="Calibri"/>
              </a:defRPr>
            </a:lvl9pPr>
          </a:lstStyle>
          <a:p>
            <a:endParaRPr/>
          </a:p>
        </p:txBody>
      </p:sp>
      <p:sp>
        <p:nvSpPr>
          <p:cNvPr id="8" name="Google Shape;8;p4"/>
          <p:cNvSpPr txBox="1">
            <a:spLocks noGrp="1"/>
          </p:cNvSpPr>
          <p:nvPr>
            <p:ph type="dt" idx="10"/>
          </p:nvPr>
        </p:nvSpPr>
        <p:spPr>
          <a:xfrm>
            <a:off x="471488" y="9181395"/>
            <a:ext cx="1543050" cy="52740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733"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4"/>
          <p:cNvSpPr txBox="1">
            <a:spLocks noGrp="1"/>
          </p:cNvSpPr>
          <p:nvPr>
            <p:ph type="ftr" idx="11"/>
          </p:nvPr>
        </p:nvSpPr>
        <p:spPr>
          <a:xfrm>
            <a:off x="2271713" y="9181395"/>
            <a:ext cx="2314575" cy="52740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733"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4"/>
          <p:cNvSpPr txBox="1">
            <a:spLocks noGrp="1"/>
          </p:cNvSpPr>
          <p:nvPr>
            <p:ph type="sldNum" idx="12"/>
          </p:nvPr>
        </p:nvSpPr>
        <p:spPr>
          <a:xfrm>
            <a:off x="4843463" y="9181395"/>
            <a:ext cx="1543050" cy="52740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733"/>
              <a:buFont typeface="Arial"/>
              <a:buNone/>
              <a:defRPr sz="1733"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IN"/>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mailto:kalshyam@gmail.com" TargetMode="External"/><Relationship Id="rId7"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www.linkedin.com/in/shyam-sunder-kalyankari/"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p:nvPr/>
        </p:nvSpPr>
        <p:spPr>
          <a:xfrm>
            <a:off x="0" y="-1"/>
            <a:ext cx="6858000" cy="1546861"/>
          </a:xfrm>
          <a:prstGeom prst="rect">
            <a:avLst/>
          </a:prstGeom>
          <a:solidFill>
            <a:srgbClr val="07376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85" name="Google Shape;85;p1"/>
          <p:cNvSpPr txBox="1"/>
          <p:nvPr/>
        </p:nvSpPr>
        <p:spPr>
          <a:xfrm>
            <a:off x="4276450" y="1692632"/>
            <a:ext cx="2370600" cy="800179"/>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900"/>
              <a:buFont typeface="Arial"/>
              <a:buNone/>
            </a:pPr>
            <a:r>
              <a:rPr lang="en-IN" sz="900" dirty="0">
                <a:solidFill>
                  <a:schemeClr val="dk1"/>
                </a:solidFill>
                <a:latin typeface="Calibri"/>
                <a:ea typeface="Calibri"/>
                <a:cs typeface="Calibri"/>
                <a:sym typeface="Calibri"/>
              </a:rPr>
              <a:t>+65-88922156</a:t>
            </a:r>
            <a:endParaRPr sz="900"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900"/>
              <a:buFont typeface="Arial"/>
              <a:buNone/>
            </a:pPr>
            <a:endParaRPr sz="900" b="0"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900"/>
              <a:buFont typeface="Arial"/>
              <a:buNone/>
            </a:pPr>
            <a:r>
              <a:rPr lang="en-IN" sz="900" u="sng" dirty="0">
                <a:solidFill>
                  <a:schemeClr val="dk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kalshyam@gmail.com</a:t>
            </a:r>
            <a:r>
              <a:rPr lang="en-IN" sz="900" dirty="0">
                <a:solidFill>
                  <a:schemeClr val="dk1"/>
                </a:solidFill>
                <a:latin typeface="Calibri"/>
                <a:ea typeface="Calibri"/>
                <a:cs typeface="Calibri"/>
                <a:sym typeface="Calibri"/>
              </a:rPr>
              <a:t> </a:t>
            </a:r>
            <a:r>
              <a:rPr lang="en-IN" sz="900" i="0" u="none" strike="noStrike" cap="none" dirty="0">
                <a:solidFill>
                  <a:schemeClr val="dk1"/>
                </a:solidFill>
                <a:latin typeface="Calibri"/>
                <a:ea typeface="Calibri"/>
                <a:cs typeface="Calibri"/>
                <a:sym typeface="Calibri"/>
              </a:rPr>
              <a:t> </a:t>
            </a:r>
            <a:endParaRPr sz="900" i="0" u="none" strike="noStrike" cap="none" dirty="0">
              <a:solidFill>
                <a:schemeClr val="dk1"/>
              </a:solidFill>
              <a:latin typeface="Calibri"/>
              <a:ea typeface="Calibri"/>
              <a:cs typeface="Calibri"/>
              <a:sym typeface="Calibri"/>
            </a:endParaRPr>
          </a:p>
          <a:p>
            <a:pPr marL="0" marR="0" lvl="0" indent="0" algn="just" rtl="0">
              <a:lnSpc>
                <a:spcPct val="100000"/>
              </a:lnSpc>
              <a:spcBef>
                <a:spcPts val="1200"/>
              </a:spcBef>
              <a:spcAft>
                <a:spcPts val="0"/>
              </a:spcAft>
              <a:buClr>
                <a:srgbClr val="000000"/>
              </a:buClr>
              <a:buSzPts val="900"/>
              <a:buFont typeface="Arial"/>
              <a:buNone/>
            </a:pPr>
            <a:r>
              <a:rPr lang="en-IN" sz="900" b="0" i="0" u="sng" strike="noStrike" cap="none" dirty="0">
                <a:solidFill>
                  <a:schemeClr val="dk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LinkedIn</a:t>
            </a:r>
            <a:endParaRPr sz="900" b="0" i="0" u="none" strike="noStrike" cap="none" dirty="0">
              <a:solidFill>
                <a:schemeClr val="dk1"/>
              </a:solidFill>
              <a:latin typeface="Calibri"/>
              <a:ea typeface="Calibri"/>
              <a:cs typeface="Calibri"/>
              <a:sym typeface="Calibri"/>
            </a:endParaRPr>
          </a:p>
        </p:txBody>
      </p:sp>
      <p:sp>
        <p:nvSpPr>
          <p:cNvPr id="86" name="Google Shape;86;p1"/>
          <p:cNvSpPr txBox="1"/>
          <p:nvPr/>
        </p:nvSpPr>
        <p:spPr>
          <a:xfrm>
            <a:off x="95300" y="1702525"/>
            <a:ext cx="3981600" cy="432422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1400"/>
              <a:buFont typeface="Georgia"/>
              <a:buNone/>
            </a:pPr>
            <a:r>
              <a:rPr lang="en-IN" b="1" dirty="0">
                <a:latin typeface="Georgia"/>
                <a:ea typeface="Georgia"/>
                <a:cs typeface="Georgia"/>
                <a:sym typeface="Georgia"/>
              </a:rPr>
              <a:t>Professional Summary</a:t>
            </a:r>
            <a:endParaRPr sz="900" b="1" i="0" u="none" strike="noStrike" cap="none" dirty="0">
              <a:solidFill>
                <a:srgbClr val="000000"/>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1400"/>
              <a:buFont typeface="Georgia"/>
              <a:buNone/>
            </a:pPr>
            <a:endParaRPr sz="900" b="1" i="0" u="none" strike="noStrike" cap="none" dirty="0">
              <a:solidFill>
                <a:srgbClr val="000000"/>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1400"/>
              <a:buFont typeface="Georgia"/>
              <a:buNone/>
            </a:pPr>
            <a:r>
              <a:rPr lang="en-IN" sz="1000" dirty="0">
                <a:solidFill>
                  <a:schemeClr val="dk1"/>
                </a:solidFill>
                <a:latin typeface="Calibri"/>
                <a:ea typeface="Calibri"/>
                <a:cs typeface="Calibri"/>
                <a:sym typeface="Calibri"/>
              </a:rPr>
              <a:t>Highly accomplished and ISTQB Certified Professional with an impressive track record of 11+ years in the IT sector, possessing extensive expertise in Software Development Life Cycle (SDLC)/Software Testing Life Cycle (STLC), with a focus on production support, quality management, and consultation. Proven leadership in managing and executing projects utilizing Onshore/Offshore Delivery Models, spanning middle-tier, client/server, and web-based technologies. Adept at navigating the Banking and Insurance Domain. Demonstrated ability to excel in diverse business cultures, effectively building and leading high-performing cross-cultural teams. Possess strong communication skills and can effectively articulate and persuade individuals at all levels, including management, peers, staff, and clients.</a:t>
            </a:r>
            <a:endParaRPr sz="1000" i="0" u="none" strike="noStrike" cap="none" dirty="0">
              <a:solidFill>
                <a:schemeClr val="dk1"/>
              </a:solidFill>
              <a:highlight>
                <a:srgbClr val="FFFFFF"/>
              </a:highlight>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Georgia"/>
              <a:buNone/>
            </a:pPr>
            <a:endParaRPr sz="900" i="0" u="none" strike="noStrike" cap="none" dirty="0">
              <a:solidFill>
                <a:schemeClr val="dk1"/>
              </a:solidFill>
              <a:highlight>
                <a:srgbClr val="FFFFFF"/>
              </a:highlight>
              <a:latin typeface="Times New Roman"/>
              <a:ea typeface="Times New Roman"/>
              <a:cs typeface="Times New Roman"/>
              <a:sym typeface="Times New Roman"/>
            </a:endParaRPr>
          </a:p>
          <a:p>
            <a:pPr marL="0" marR="0" lvl="0" indent="0" algn="l" rtl="0">
              <a:lnSpc>
                <a:spcPct val="100000"/>
              </a:lnSpc>
              <a:spcBef>
                <a:spcPts val="0"/>
              </a:spcBef>
              <a:spcAft>
                <a:spcPts val="0"/>
              </a:spcAft>
              <a:buClr>
                <a:schemeClr val="dk1"/>
              </a:buClr>
              <a:buSzPts val="1400"/>
              <a:buFont typeface="Arial"/>
              <a:buNone/>
            </a:pPr>
            <a:r>
              <a:rPr lang="en-IN" b="1" dirty="0">
                <a:latin typeface="Georgia"/>
                <a:ea typeface="Georgia"/>
                <a:cs typeface="Georgia"/>
                <a:sym typeface="Georgia"/>
              </a:rPr>
              <a:t>Core Competencies</a:t>
            </a:r>
            <a:endParaRPr sz="900" i="0" u="none" strike="noStrike" cap="none" dirty="0">
              <a:solidFill>
                <a:schemeClr val="dk1"/>
              </a:solidFill>
              <a:latin typeface="Times New Roman"/>
              <a:ea typeface="Times New Roman"/>
              <a:cs typeface="Times New Roman"/>
              <a:sym typeface="Times New Roman"/>
            </a:endParaRPr>
          </a:p>
          <a:p>
            <a:pPr marL="0" marR="0" lvl="0" indent="0" algn="just" rtl="0">
              <a:lnSpc>
                <a:spcPct val="100000"/>
              </a:lnSpc>
              <a:spcBef>
                <a:spcPts val="0"/>
              </a:spcBef>
              <a:spcAft>
                <a:spcPts val="0"/>
              </a:spcAft>
              <a:buClr>
                <a:srgbClr val="000000"/>
              </a:buClr>
              <a:buSzPts val="1400"/>
              <a:buFont typeface="Georgia"/>
              <a:buNone/>
            </a:pPr>
            <a:endParaRPr sz="900" i="0" u="none" strike="noStrike" cap="none" dirty="0">
              <a:solidFill>
                <a:schemeClr val="dk1"/>
              </a:solidFill>
              <a:highlight>
                <a:srgbClr val="FFFFFF"/>
              </a:highlight>
              <a:latin typeface="Times New Roman"/>
              <a:ea typeface="Times New Roman"/>
              <a:cs typeface="Times New Roman"/>
              <a:sym typeface="Times New Roman"/>
            </a:endParaRPr>
          </a:p>
          <a:p>
            <a:pPr marL="0" marR="0" lvl="0" indent="0" algn="l" rtl="0">
              <a:spcBef>
                <a:spcPts val="0"/>
              </a:spcBef>
              <a:spcAft>
                <a:spcPts val="0"/>
              </a:spcAft>
              <a:buNone/>
            </a:pPr>
            <a:r>
              <a:rPr lang="en-IN" sz="1000" dirty="0">
                <a:latin typeface="Calibri"/>
                <a:ea typeface="Calibri"/>
                <a:cs typeface="Calibri"/>
                <a:sym typeface="Calibri"/>
              </a:rPr>
              <a:t>Strategic Planning &amp; Management</a:t>
            </a:r>
            <a:r>
              <a:rPr lang="en-IN" sz="1000" b="1" dirty="0">
                <a:latin typeface="Calibri"/>
                <a:ea typeface="Calibri"/>
                <a:cs typeface="Calibri"/>
                <a:sym typeface="Calibri"/>
              </a:rPr>
              <a:t> | </a:t>
            </a:r>
            <a:r>
              <a:rPr lang="en-IN" sz="1000" dirty="0">
                <a:latin typeface="Calibri"/>
                <a:ea typeface="Calibri"/>
                <a:cs typeface="Calibri"/>
                <a:sym typeface="Calibri"/>
              </a:rPr>
              <a:t>Project Management |Process </a:t>
            </a:r>
            <a:endParaRPr sz="1000" dirty="0">
              <a:latin typeface="Calibri"/>
              <a:ea typeface="Calibri"/>
              <a:cs typeface="Calibri"/>
              <a:sym typeface="Calibri"/>
            </a:endParaRPr>
          </a:p>
          <a:p>
            <a:pPr marL="0" marR="0" lvl="0" indent="0" algn="l" rtl="0">
              <a:spcBef>
                <a:spcPts val="0"/>
              </a:spcBef>
              <a:spcAft>
                <a:spcPts val="0"/>
              </a:spcAft>
              <a:buNone/>
            </a:pPr>
            <a:r>
              <a:rPr lang="en-IN" sz="1000" dirty="0">
                <a:latin typeface="Calibri"/>
                <a:ea typeface="Calibri"/>
                <a:cs typeface="Calibri"/>
                <a:sym typeface="Calibri"/>
              </a:rPr>
              <a:t>Management| Consultation | SDLC/ STLC</a:t>
            </a:r>
            <a:r>
              <a:rPr lang="en-IN" sz="1000" b="1" dirty="0">
                <a:latin typeface="Calibri"/>
                <a:ea typeface="Calibri"/>
                <a:cs typeface="Calibri"/>
                <a:sym typeface="Calibri"/>
              </a:rPr>
              <a:t> | </a:t>
            </a:r>
            <a:r>
              <a:rPr lang="en-IN" sz="1000" dirty="0">
                <a:latin typeface="Calibri"/>
                <a:ea typeface="Calibri"/>
                <a:cs typeface="Calibri"/>
                <a:sym typeface="Calibri"/>
              </a:rPr>
              <a:t>Production Support</a:t>
            </a:r>
            <a:r>
              <a:rPr lang="en-IN" sz="1000" b="1" dirty="0">
                <a:latin typeface="Calibri"/>
                <a:ea typeface="Calibri"/>
                <a:cs typeface="Calibri"/>
                <a:sym typeface="Calibri"/>
              </a:rPr>
              <a:t> |</a:t>
            </a:r>
            <a:r>
              <a:rPr lang="en-IN" sz="1000" dirty="0">
                <a:latin typeface="Calibri"/>
                <a:ea typeface="Calibri"/>
                <a:cs typeface="Calibri"/>
                <a:sym typeface="Calibri"/>
              </a:rPr>
              <a:t>API Testing |Agile/Scrum Testing</a:t>
            </a:r>
            <a:r>
              <a:rPr lang="en-IN" sz="1000" b="1" dirty="0">
                <a:latin typeface="Calibri"/>
                <a:ea typeface="Calibri"/>
                <a:cs typeface="Calibri"/>
                <a:sym typeface="Calibri"/>
              </a:rPr>
              <a:t> | </a:t>
            </a:r>
            <a:r>
              <a:rPr lang="en-IN" sz="1000" dirty="0">
                <a:latin typeface="Calibri"/>
                <a:ea typeface="Calibri"/>
                <a:cs typeface="Calibri"/>
                <a:sym typeface="Calibri"/>
              </a:rPr>
              <a:t>Sprint Planning</a:t>
            </a:r>
            <a:r>
              <a:rPr lang="en-IN" sz="1000" b="1" dirty="0">
                <a:latin typeface="Calibri"/>
                <a:ea typeface="Calibri"/>
                <a:cs typeface="Calibri"/>
                <a:sym typeface="Calibri"/>
              </a:rPr>
              <a:t> |</a:t>
            </a:r>
            <a:r>
              <a:rPr lang="en-IN" sz="1000" dirty="0">
                <a:latin typeface="Calibri"/>
                <a:ea typeface="Calibri"/>
                <a:cs typeface="Calibri"/>
                <a:sym typeface="Calibri"/>
              </a:rPr>
              <a:t>Capacity Planning</a:t>
            </a:r>
            <a:r>
              <a:rPr lang="en-IN" sz="1000" b="1" dirty="0">
                <a:latin typeface="Calibri"/>
                <a:ea typeface="Calibri"/>
                <a:cs typeface="Calibri"/>
                <a:sym typeface="Calibri"/>
              </a:rPr>
              <a:t> | </a:t>
            </a:r>
            <a:r>
              <a:rPr lang="en-IN" sz="1000" dirty="0">
                <a:latin typeface="Calibri"/>
                <a:ea typeface="Calibri"/>
                <a:cs typeface="Calibri"/>
                <a:sym typeface="Calibri"/>
              </a:rPr>
              <a:t>Behaviour-Driven Development (BDD) | Design Techniques | Release Management | Risk </a:t>
            </a:r>
            <a:endParaRPr sz="1000" dirty="0">
              <a:latin typeface="Calibri"/>
              <a:ea typeface="Calibri"/>
              <a:cs typeface="Calibri"/>
              <a:sym typeface="Calibri"/>
            </a:endParaRPr>
          </a:p>
          <a:p>
            <a:pPr marL="0" marR="0" lvl="0" indent="0" algn="l" rtl="0">
              <a:spcBef>
                <a:spcPts val="0"/>
              </a:spcBef>
              <a:spcAft>
                <a:spcPts val="0"/>
              </a:spcAft>
              <a:buNone/>
            </a:pPr>
            <a:r>
              <a:rPr lang="en-IN" sz="1000" dirty="0">
                <a:latin typeface="Calibri"/>
                <a:ea typeface="Calibri"/>
                <a:cs typeface="Calibri"/>
                <a:sym typeface="Calibri"/>
              </a:rPr>
              <a:t>Assessment &amp; Mitigation | Resource Management | Vendor/Stakeholder </a:t>
            </a:r>
            <a:endParaRPr sz="1000" dirty="0">
              <a:latin typeface="Calibri"/>
              <a:ea typeface="Calibri"/>
              <a:cs typeface="Calibri"/>
              <a:sym typeface="Calibri"/>
            </a:endParaRPr>
          </a:p>
          <a:p>
            <a:pPr marL="0" marR="0" lvl="0" indent="0" algn="l" rtl="0">
              <a:spcBef>
                <a:spcPts val="0"/>
              </a:spcBef>
              <a:spcAft>
                <a:spcPts val="0"/>
              </a:spcAft>
              <a:buNone/>
            </a:pPr>
            <a:r>
              <a:rPr lang="en-IN" sz="1000" dirty="0">
                <a:latin typeface="Calibri"/>
                <a:ea typeface="Calibri"/>
                <a:cs typeface="Calibri"/>
                <a:sym typeface="Calibri"/>
              </a:rPr>
              <a:t>Management |Documentation, Presentation &amp; Reporting | Coordination &amp; Development | Leadership | Cross-Functional Team Management |</a:t>
            </a:r>
            <a:endParaRPr sz="1000" dirty="0">
              <a:latin typeface="Calibri"/>
              <a:ea typeface="Calibri"/>
              <a:cs typeface="Calibri"/>
              <a:sym typeface="Calibri"/>
            </a:endParaRPr>
          </a:p>
          <a:p>
            <a:pPr marL="0" marR="0" lvl="0" indent="0" algn="l" rtl="0">
              <a:spcBef>
                <a:spcPts val="0"/>
              </a:spcBef>
              <a:spcAft>
                <a:spcPts val="0"/>
              </a:spcAft>
              <a:buNone/>
            </a:pPr>
            <a:r>
              <a:rPr lang="en-IN" sz="1000" dirty="0">
                <a:latin typeface="Calibri"/>
                <a:ea typeface="Calibri"/>
                <a:cs typeface="Calibri"/>
                <a:sym typeface="Calibri"/>
              </a:rPr>
              <a:t> Performance Management |Analytical Skills| Communication &amp; </a:t>
            </a:r>
            <a:endParaRPr sz="1000" dirty="0">
              <a:latin typeface="Calibri"/>
              <a:ea typeface="Calibri"/>
              <a:cs typeface="Calibri"/>
              <a:sym typeface="Calibri"/>
            </a:endParaRPr>
          </a:p>
          <a:p>
            <a:pPr marL="0" marR="0" lvl="0" indent="0" algn="l" rtl="0">
              <a:spcBef>
                <a:spcPts val="0"/>
              </a:spcBef>
              <a:spcAft>
                <a:spcPts val="0"/>
              </a:spcAft>
              <a:buNone/>
            </a:pPr>
            <a:r>
              <a:rPr lang="en-IN" sz="1000" dirty="0">
                <a:latin typeface="Calibri"/>
                <a:ea typeface="Calibri"/>
                <a:cs typeface="Calibri"/>
                <a:sym typeface="Calibri"/>
              </a:rPr>
              <a:t>Interpersonal Skills | Decision Making &amp; Problem-Solving</a:t>
            </a:r>
            <a:endParaRPr sz="900" i="0" u="none" strike="noStrike" cap="none" dirty="0">
              <a:solidFill>
                <a:srgbClr val="000000"/>
              </a:solidFill>
              <a:latin typeface="Times New Roman"/>
              <a:ea typeface="Times New Roman"/>
              <a:cs typeface="Times New Roman"/>
              <a:sym typeface="Times New Roman"/>
            </a:endParaRPr>
          </a:p>
        </p:txBody>
      </p:sp>
      <p:sp>
        <p:nvSpPr>
          <p:cNvPr id="87" name="Google Shape;87;p1"/>
          <p:cNvSpPr txBox="1"/>
          <p:nvPr/>
        </p:nvSpPr>
        <p:spPr>
          <a:xfrm>
            <a:off x="4122450" y="3019570"/>
            <a:ext cx="2592000" cy="230700"/>
          </a:xfrm>
          <a:prstGeom prst="rect">
            <a:avLst/>
          </a:prstGeom>
          <a:noFill/>
          <a:ln>
            <a:noFill/>
          </a:ln>
        </p:spPr>
        <p:txBody>
          <a:bodyPr spcFirstLastPara="1" wrap="square" lIns="91425" tIns="45700" rIns="91425" bIns="45700" anchor="t" anchorCtr="0">
            <a:spAutoFit/>
          </a:bodyPr>
          <a:lstStyle/>
          <a:p>
            <a:pPr marL="457200" marR="0" lvl="0" indent="0" algn="l" rtl="0">
              <a:lnSpc>
                <a:spcPct val="100000"/>
              </a:lnSpc>
              <a:spcBef>
                <a:spcPts val="0"/>
              </a:spcBef>
              <a:spcAft>
                <a:spcPts val="0"/>
              </a:spcAft>
              <a:buClr>
                <a:srgbClr val="000000"/>
              </a:buClr>
              <a:buSzPts val="900"/>
              <a:buFont typeface="Arial"/>
              <a:buNone/>
            </a:pPr>
            <a:endParaRPr sz="900" b="0" i="0" u="none" strike="noStrike" cap="none">
              <a:solidFill>
                <a:schemeClr val="dk1"/>
              </a:solidFill>
              <a:latin typeface="Calibri"/>
              <a:ea typeface="Calibri"/>
              <a:cs typeface="Calibri"/>
              <a:sym typeface="Calibri"/>
            </a:endParaRPr>
          </a:p>
        </p:txBody>
      </p:sp>
      <p:sp>
        <p:nvSpPr>
          <p:cNvPr id="88" name="Google Shape;88;p1"/>
          <p:cNvSpPr/>
          <p:nvPr/>
        </p:nvSpPr>
        <p:spPr>
          <a:xfrm rot="10800000" flipH="1">
            <a:off x="0" y="1545031"/>
            <a:ext cx="6858000" cy="45719"/>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EAD1DC"/>
              </a:solidFill>
              <a:latin typeface="Calibri"/>
              <a:ea typeface="Calibri"/>
              <a:cs typeface="Calibri"/>
              <a:sym typeface="Calibri"/>
            </a:endParaRPr>
          </a:p>
        </p:txBody>
      </p:sp>
      <p:grpSp>
        <p:nvGrpSpPr>
          <p:cNvPr id="89" name="Google Shape;89;p1"/>
          <p:cNvGrpSpPr/>
          <p:nvPr/>
        </p:nvGrpSpPr>
        <p:grpSpPr>
          <a:xfrm>
            <a:off x="210876" y="264636"/>
            <a:ext cx="6436200" cy="1017587"/>
            <a:chOff x="210876" y="335013"/>
            <a:chExt cx="6436200" cy="1017587"/>
          </a:xfrm>
        </p:grpSpPr>
        <p:sp>
          <p:nvSpPr>
            <p:cNvPr id="90" name="Google Shape;90;p1"/>
            <p:cNvSpPr txBox="1"/>
            <p:nvPr/>
          </p:nvSpPr>
          <p:spPr>
            <a:xfrm>
              <a:off x="210876" y="428308"/>
              <a:ext cx="6436200" cy="888793"/>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F19F55"/>
                </a:buClr>
                <a:buSzPts val="2800"/>
                <a:buFont typeface="Georgia"/>
                <a:buNone/>
              </a:pPr>
              <a:r>
                <a:rPr lang="en-IN" sz="2800" dirty="0">
                  <a:solidFill>
                    <a:schemeClr val="lt1"/>
                  </a:solidFill>
                  <a:latin typeface="Cambria"/>
                  <a:ea typeface="Cambria"/>
                  <a:cs typeface="Cambria"/>
                  <a:sym typeface="Cambria"/>
                </a:rPr>
                <a:t>Shyam Sunder Kalyankari</a:t>
              </a:r>
              <a:endParaRPr sz="2800" dirty="0">
                <a:solidFill>
                  <a:schemeClr val="lt1"/>
                </a:solidFill>
                <a:latin typeface="Cambria"/>
                <a:ea typeface="Cambria"/>
                <a:cs typeface="Cambria"/>
                <a:sym typeface="Cambria"/>
              </a:endParaRPr>
            </a:p>
            <a:p>
              <a:pPr marL="0" marR="0" lvl="0" indent="262890" algn="ctr" rtl="0">
                <a:lnSpc>
                  <a:spcPct val="107916"/>
                </a:lnSpc>
                <a:spcBef>
                  <a:spcPts val="0"/>
                </a:spcBef>
                <a:spcAft>
                  <a:spcPts val="0"/>
                </a:spcAft>
                <a:buClr>
                  <a:schemeClr val="dk1"/>
                </a:buClr>
                <a:buSzPts val="1100"/>
                <a:buFont typeface="Arial"/>
                <a:buNone/>
              </a:pPr>
              <a:r>
                <a:rPr lang="en-IN" sz="1100" b="1" dirty="0">
                  <a:solidFill>
                    <a:schemeClr val="lt1"/>
                  </a:solidFill>
                  <a:latin typeface="Cambria"/>
                  <a:ea typeface="Cambria"/>
                  <a:cs typeface="Cambria"/>
                  <a:sym typeface="Cambria"/>
                </a:rPr>
                <a:t>Senior Consultant- Testing Services &amp; Quality Agile Testing |  Selenium  |  Appium |  API Testing  |  Postman  |  Cucumber  |  Docker  |   JMeter  |  JIRA | Webdriver IO</a:t>
              </a:r>
              <a:endParaRPr sz="1000" b="1" dirty="0">
                <a:solidFill>
                  <a:schemeClr val="lt1"/>
                </a:solidFill>
                <a:latin typeface="Cambria"/>
                <a:ea typeface="Cambria"/>
                <a:cs typeface="Cambria"/>
                <a:sym typeface="Cambria"/>
              </a:endParaRPr>
            </a:p>
          </p:txBody>
        </p:sp>
        <p:cxnSp>
          <p:nvCxnSpPr>
            <p:cNvPr id="91" name="Google Shape;91;p1"/>
            <p:cNvCxnSpPr/>
            <p:nvPr/>
          </p:nvCxnSpPr>
          <p:spPr>
            <a:xfrm>
              <a:off x="1268760" y="1352600"/>
              <a:ext cx="4320480" cy="0"/>
            </a:xfrm>
            <a:prstGeom prst="straightConnector1">
              <a:avLst/>
            </a:prstGeom>
            <a:noFill/>
            <a:ln w="9525" cap="flat" cmpd="sng">
              <a:solidFill>
                <a:srgbClr val="F2F2F2"/>
              </a:solidFill>
              <a:prstDash val="solid"/>
              <a:miter lim="800000"/>
              <a:headEnd type="none" w="sm" len="sm"/>
              <a:tailEnd type="none" w="sm" len="sm"/>
            </a:ln>
          </p:spPr>
        </p:cxnSp>
        <p:cxnSp>
          <p:nvCxnSpPr>
            <p:cNvPr id="92" name="Google Shape;92;p1"/>
            <p:cNvCxnSpPr/>
            <p:nvPr/>
          </p:nvCxnSpPr>
          <p:spPr>
            <a:xfrm>
              <a:off x="1268760" y="335013"/>
              <a:ext cx="4320480" cy="0"/>
            </a:xfrm>
            <a:prstGeom prst="straightConnector1">
              <a:avLst/>
            </a:prstGeom>
            <a:noFill/>
            <a:ln w="9525" cap="flat" cmpd="sng">
              <a:solidFill>
                <a:srgbClr val="F2F2F2"/>
              </a:solidFill>
              <a:prstDash val="solid"/>
              <a:miter lim="800000"/>
              <a:headEnd type="none" w="sm" len="sm"/>
              <a:tailEnd type="none" w="sm" len="sm"/>
            </a:ln>
          </p:spPr>
        </p:cxnSp>
      </p:grpSp>
      <p:sp>
        <p:nvSpPr>
          <p:cNvPr id="93" name="Google Shape;93;p1"/>
          <p:cNvSpPr/>
          <p:nvPr/>
        </p:nvSpPr>
        <p:spPr>
          <a:xfrm rot="10800000" flipH="1">
            <a:off x="0" y="9778334"/>
            <a:ext cx="6858000" cy="21544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94" name="Google Shape;94;p1"/>
          <p:cNvPicPr preferRelativeResize="0"/>
          <p:nvPr/>
        </p:nvPicPr>
        <p:blipFill rotWithShape="1">
          <a:blip r:embed="rId5">
            <a:alphaModFix/>
          </a:blip>
          <a:srcRect/>
          <a:stretch/>
        </p:blipFill>
        <p:spPr>
          <a:xfrm>
            <a:off x="4132962" y="2059455"/>
            <a:ext cx="143223" cy="107698"/>
          </a:xfrm>
          <a:prstGeom prst="rect">
            <a:avLst/>
          </a:prstGeom>
          <a:noFill/>
          <a:ln>
            <a:noFill/>
          </a:ln>
        </p:spPr>
      </p:pic>
      <p:pic>
        <p:nvPicPr>
          <p:cNvPr id="95" name="Google Shape;95;p1"/>
          <p:cNvPicPr preferRelativeResize="0"/>
          <p:nvPr/>
        </p:nvPicPr>
        <p:blipFill rotWithShape="1">
          <a:blip r:embed="rId6">
            <a:alphaModFix/>
          </a:blip>
          <a:srcRect/>
          <a:stretch/>
        </p:blipFill>
        <p:spPr>
          <a:xfrm>
            <a:off x="4133173" y="2301582"/>
            <a:ext cx="142800" cy="144000"/>
          </a:xfrm>
          <a:prstGeom prst="rect">
            <a:avLst/>
          </a:prstGeom>
          <a:noFill/>
          <a:ln>
            <a:noFill/>
          </a:ln>
        </p:spPr>
      </p:pic>
      <p:pic>
        <p:nvPicPr>
          <p:cNvPr id="96" name="Google Shape;96;p1"/>
          <p:cNvPicPr preferRelativeResize="0"/>
          <p:nvPr/>
        </p:nvPicPr>
        <p:blipFill rotWithShape="1">
          <a:blip r:embed="rId7">
            <a:alphaModFix/>
          </a:blip>
          <a:srcRect/>
          <a:stretch/>
        </p:blipFill>
        <p:spPr>
          <a:xfrm>
            <a:off x="4132695" y="1755277"/>
            <a:ext cx="143756" cy="144000"/>
          </a:xfrm>
          <a:prstGeom prst="rect">
            <a:avLst/>
          </a:prstGeom>
          <a:noFill/>
          <a:ln>
            <a:noFill/>
          </a:ln>
        </p:spPr>
      </p:pic>
      <p:sp>
        <p:nvSpPr>
          <p:cNvPr id="97" name="Google Shape;97;p1"/>
          <p:cNvSpPr txBox="1"/>
          <p:nvPr/>
        </p:nvSpPr>
        <p:spPr>
          <a:xfrm>
            <a:off x="95300" y="6029400"/>
            <a:ext cx="6573900" cy="349410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Clr>
                <a:srgbClr val="000000"/>
              </a:buClr>
              <a:buSzPts val="1400"/>
              <a:buFont typeface="Arial"/>
              <a:buNone/>
            </a:pPr>
            <a:r>
              <a:rPr lang="en-IN" sz="1400" b="1" i="0" u="none" strike="noStrike" cap="none" dirty="0">
                <a:solidFill>
                  <a:srgbClr val="000000"/>
                </a:solidFill>
                <a:latin typeface="Georgia"/>
                <a:ea typeface="Georgia"/>
                <a:cs typeface="Georgia"/>
                <a:sym typeface="Georgia"/>
              </a:rPr>
              <a:t>Professional Experience</a:t>
            </a:r>
            <a:endParaRPr sz="1400" b="0" i="0" u="none" strike="noStrike" cap="none" dirty="0">
              <a:solidFill>
                <a:srgbClr val="000000"/>
              </a:solidFill>
              <a:latin typeface="Georgia"/>
              <a:ea typeface="Georgia"/>
              <a:cs typeface="Georgia"/>
              <a:sym typeface="Georgia"/>
            </a:endParaRPr>
          </a:p>
          <a:p>
            <a:pPr marL="0" marR="0" lvl="0" indent="0" algn="just" rtl="0">
              <a:lnSpc>
                <a:spcPct val="100000"/>
              </a:lnSpc>
              <a:spcBef>
                <a:spcPts val="0"/>
              </a:spcBef>
              <a:spcAft>
                <a:spcPts val="0"/>
              </a:spcAft>
              <a:buClr>
                <a:srgbClr val="000000"/>
              </a:buClr>
              <a:buSzPts val="900"/>
              <a:buFont typeface="Arial"/>
              <a:buNone/>
            </a:pPr>
            <a:endParaRPr sz="900" b="1" i="0" u="none" strike="noStrike" cap="none" dirty="0">
              <a:solidFill>
                <a:schemeClr val="accent2"/>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r>
              <a:rPr lang="en-IN" sz="1200" b="1" dirty="0">
                <a:solidFill>
                  <a:schemeClr val="accent1"/>
                </a:solidFill>
                <a:latin typeface="Cambria"/>
                <a:ea typeface="Cambria"/>
                <a:cs typeface="Cambria"/>
                <a:sym typeface="Cambria"/>
              </a:rPr>
              <a:t>Combuilder | System Analyst|  June 2022 - Present</a:t>
            </a:r>
            <a:endParaRPr sz="1200" b="1" dirty="0">
              <a:solidFill>
                <a:schemeClr val="accent1"/>
              </a:solidFill>
              <a:latin typeface="Cambria"/>
              <a:ea typeface="Cambria"/>
              <a:cs typeface="Cambria"/>
              <a:sym typeface="Cambria"/>
            </a:endParaRPr>
          </a:p>
          <a:p>
            <a:pPr marL="0" marR="0" lvl="0" indent="0" algn="l" rtl="0">
              <a:lnSpc>
                <a:spcPct val="100000"/>
              </a:lnSpc>
              <a:spcBef>
                <a:spcPts val="0"/>
              </a:spcBef>
              <a:spcAft>
                <a:spcPts val="0"/>
              </a:spcAft>
              <a:buClr>
                <a:srgbClr val="000000"/>
              </a:buClr>
              <a:buSzPts val="900"/>
              <a:buFont typeface="Arial"/>
              <a:buNone/>
            </a:pPr>
            <a:endParaRPr sz="900" b="1"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r>
              <a:rPr lang="en-IN" sz="1000" b="1" dirty="0">
                <a:solidFill>
                  <a:schemeClr val="dk1"/>
                </a:solidFill>
                <a:latin typeface="Calibri"/>
                <a:ea typeface="Calibri"/>
                <a:cs typeface="Calibri"/>
                <a:sym typeface="Calibri"/>
              </a:rPr>
              <a:t>Key Projects to Credit:</a:t>
            </a:r>
            <a:endParaRPr sz="1000" b="1" dirty="0">
              <a:solidFill>
                <a:schemeClr val="dk1"/>
              </a:solidFill>
              <a:latin typeface="Calibri"/>
              <a:ea typeface="Calibri"/>
              <a:cs typeface="Calibri"/>
              <a:sym typeface="Calibri"/>
            </a:endParaRPr>
          </a:p>
          <a:p>
            <a:pPr marL="0" marR="0" lvl="0" indent="0" algn="l" rtl="0">
              <a:spcBef>
                <a:spcPts val="0"/>
              </a:spcBef>
              <a:spcAft>
                <a:spcPts val="0"/>
              </a:spcAft>
              <a:buNone/>
            </a:pPr>
            <a:r>
              <a:rPr lang="en-IN" sz="1000" dirty="0">
                <a:latin typeface="Calibri"/>
                <a:ea typeface="Calibri"/>
                <a:cs typeface="Calibri"/>
                <a:sym typeface="Calibri"/>
              </a:rPr>
              <a:t>Client: Singapore Exchange Limited (SGX) (Singapore)</a:t>
            </a:r>
            <a:endParaRPr sz="1000" dirty="0">
              <a:latin typeface="Calibri"/>
              <a:ea typeface="Calibri"/>
              <a:cs typeface="Calibri"/>
              <a:sym typeface="Calibri"/>
            </a:endParaRPr>
          </a:p>
          <a:p>
            <a:pPr marL="0" marR="0" lvl="0" indent="0" algn="l" rtl="0">
              <a:spcBef>
                <a:spcPts val="0"/>
              </a:spcBef>
              <a:spcAft>
                <a:spcPts val="0"/>
              </a:spcAft>
              <a:buNone/>
            </a:pPr>
            <a:r>
              <a:rPr lang="en-IN" sz="1000" dirty="0">
                <a:latin typeface="Calibri"/>
                <a:ea typeface="Calibri"/>
                <a:cs typeface="Calibri"/>
                <a:sym typeface="Calibri"/>
              </a:rPr>
              <a:t>Duration: June 2022 - Till Date</a:t>
            </a:r>
            <a:endParaRPr sz="1000" dirty="0">
              <a:latin typeface="Calibri"/>
              <a:ea typeface="Calibri"/>
              <a:cs typeface="Calibri"/>
              <a:sym typeface="Calibri"/>
            </a:endParaRPr>
          </a:p>
          <a:p>
            <a:pPr marL="0" marR="0" lvl="0" indent="0" algn="l" rtl="0">
              <a:spcBef>
                <a:spcPts val="0"/>
              </a:spcBef>
              <a:spcAft>
                <a:spcPts val="0"/>
              </a:spcAft>
              <a:buNone/>
            </a:pPr>
            <a:r>
              <a:rPr lang="en-IN" sz="1000" dirty="0">
                <a:latin typeface="Calibri"/>
                <a:ea typeface="Calibri"/>
                <a:cs typeface="Calibri"/>
                <a:sym typeface="Calibri"/>
              </a:rPr>
              <a:t>Testing Mode:: Manual Testing, Automation Testing Using Cucumber and Selenium, Postman and Rest API</a:t>
            </a:r>
            <a:endParaRPr sz="1000" dirty="0">
              <a:latin typeface="Calibri"/>
              <a:ea typeface="Calibri"/>
              <a:cs typeface="Calibri"/>
              <a:sym typeface="Calibri"/>
            </a:endParaRPr>
          </a:p>
          <a:p>
            <a:pPr marL="0" marR="0" lvl="0" indent="0" algn="l" rtl="0">
              <a:spcBef>
                <a:spcPts val="0"/>
              </a:spcBef>
              <a:spcAft>
                <a:spcPts val="0"/>
              </a:spcAft>
              <a:buNone/>
            </a:pPr>
            <a:r>
              <a:rPr lang="en-IN" sz="1000" dirty="0">
                <a:latin typeface="Calibri"/>
                <a:ea typeface="Calibri"/>
                <a:cs typeface="Calibri"/>
                <a:sym typeface="Calibri"/>
              </a:rPr>
              <a:t>Team Size: 9</a:t>
            </a:r>
            <a:endParaRPr sz="1000" dirty="0">
              <a:latin typeface="Calibri"/>
              <a:ea typeface="Calibri"/>
              <a:cs typeface="Calibri"/>
              <a:sym typeface="Calibri"/>
            </a:endParaRPr>
          </a:p>
          <a:p>
            <a:pPr marL="0" lvl="0" indent="0" algn="l" rtl="0">
              <a:spcBef>
                <a:spcPts val="0"/>
              </a:spcBef>
              <a:spcAft>
                <a:spcPts val="0"/>
              </a:spcAft>
              <a:buClr>
                <a:schemeClr val="dk1"/>
              </a:buClr>
              <a:buSzPts val="900"/>
              <a:buFont typeface="Arial"/>
              <a:buNone/>
            </a:pPr>
            <a:r>
              <a:rPr lang="en-IN" sz="1000" b="1" dirty="0">
                <a:solidFill>
                  <a:schemeClr val="dk1"/>
                </a:solidFill>
                <a:latin typeface="Calibri"/>
                <a:ea typeface="Calibri"/>
                <a:cs typeface="Calibri"/>
                <a:sym typeface="Calibri"/>
              </a:rPr>
              <a:t>Key Responsibilities:</a:t>
            </a:r>
            <a:endParaRPr sz="1000" b="1" dirty="0">
              <a:solidFill>
                <a:schemeClr val="dk1"/>
              </a:solidFill>
              <a:latin typeface="Calibri"/>
              <a:ea typeface="Calibri"/>
              <a:cs typeface="Calibri"/>
              <a:sym typeface="Calibri"/>
            </a:endParaRPr>
          </a:p>
          <a:p>
            <a:pPr marL="0" marR="0" lvl="3" indent="-57150" algn="l" rtl="0">
              <a:lnSpc>
                <a:spcPct val="100000"/>
              </a:lnSpc>
              <a:spcBef>
                <a:spcPts val="0"/>
              </a:spcBef>
              <a:spcAft>
                <a:spcPts val="0"/>
              </a:spcAft>
              <a:buSzPts val="900"/>
              <a:buChar char="•"/>
            </a:pPr>
            <a:r>
              <a:rPr lang="en-IN" sz="900" dirty="0">
                <a:latin typeface="Calibri"/>
                <a:ea typeface="Calibri"/>
                <a:cs typeface="Calibri"/>
                <a:sym typeface="Calibri"/>
              </a:rPr>
              <a:t>Efficiently leading the QA automation team and actively participating in release planning, estimation, and deliverables.</a:t>
            </a:r>
            <a:endParaRPr sz="900" dirty="0">
              <a:latin typeface="Calibri"/>
              <a:ea typeface="Calibri"/>
              <a:cs typeface="Calibri"/>
              <a:sym typeface="Calibri"/>
            </a:endParaRPr>
          </a:p>
          <a:p>
            <a:pPr marL="0" marR="0" lvl="3" indent="-57150" algn="l" rtl="0">
              <a:lnSpc>
                <a:spcPct val="100000"/>
              </a:lnSpc>
              <a:spcBef>
                <a:spcPts val="0"/>
              </a:spcBef>
              <a:spcAft>
                <a:spcPts val="0"/>
              </a:spcAft>
              <a:buSzPts val="900"/>
              <a:buChar char="•"/>
            </a:pPr>
            <a:r>
              <a:rPr lang="en-IN" sz="900" dirty="0">
                <a:latin typeface="Calibri"/>
                <a:ea typeface="Calibri"/>
                <a:cs typeface="Calibri"/>
                <a:sym typeface="Calibri"/>
              </a:rPr>
              <a:t>Designing efficient UI and API automation frameworks as well as developing and maintaining corresponding scripts.</a:t>
            </a:r>
            <a:endParaRPr sz="900" dirty="0">
              <a:latin typeface="Calibri"/>
              <a:ea typeface="Calibri"/>
              <a:cs typeface="Calibri"/>
              <a:sym typeface="Calibri"/>
            </a:endParaRPr>
          </a:p>
          <a:p>
            <a:pPr marL="0" marR="0" lvl="3" indent="-57150" algn="l" rtl="0">
              <a:lnSpc>
                <a:spcPct val="100000"/>
              </a:lnSpc>
              <a:spcBef>
                <a:spcPts val="0"/>
              </a:spcBef>
              <a:spcAft>
                <a:spcPts val="0"/>
              </a:spcAft>
              <a:buSzPts val="900"/>
              <a:buChar char="•"/>
            </a:pPr>
            <a:r>
              <a:rPr lang="en-IN" sz="900" dirty="0">
                <a:latin typeface="Calibri"/>
                <a:ea typeface="Calibri"/>
                <a:cs typeface="Calibri"/>
                <a:sym typeface="Calibri"/>
              </a:rPr>
              <a:t>Conducting API testing using Postman and Rest Assured framework and also automating web service APIs using REST assured as well as POSTMAN for setting up initial unit tests for thorough validations.</a:t>
            </a:r>
            <a:endParaRPr sz="900" dirty="0">
              <a:latin typeface="Calibri"/>
              <a:ea typeface="Calibri"/>
              <a:cs typeface="Calibri"/>
              <a:sym typeface="Calibri"/>
            </a:endParaRPr>
          </a:p>
          <a:p>
            <a:pPr marL="0" marR="0" lvl="3" indent="-57150" algn="l" rtl="0">
              <a:lnSpc>
                <a:spcPct val="100000"/>
              </a:lnSpc>
              <a:spcBef>
                <a:spcPts val="0"/>
              </a:spcBef>
              <a:spcAft>
                <a:spcPts val="0"/>
              </a:spcAft>
              <a:buSzPts val="900"/>
              <a:buChar char="•"/>
            </a:pPr>
            <a:r>
              <a:rPr lang="en-IN" sz="900" dirty="0">
                <a:latin typeface="Calibri"/>
                <a:ea typeface="Calibri"/>
                <a:cs typeface="Calibri"/>
                <a:sym typeface="Calibri"/>
              </a:rPr>
              <a:t>Developing and implementing Selenium Frameworks, including the Page Object Model and BDD framework, to ensure efficient and maintainable test automation.</a:t>
            </a:r>
            <a:endParaRPr sz="900" dirty="0">
              <a:latin typeface="Calibri"/>
              <a:ea typeface="Calibri"/>
              <a:cs typeface="Calibri"/>
              <a:sym typeface="Calibri"/>
            </a:endParaRPr>
          </a:p>
          <a:p>
            <a:pPr marL="0" marR="0" lvl="3" indent="-57150" algn="l" rtl="0">
              <a:lnSpc>
                <a:spcPct val="100000"/>
              </a:lnSpc>
              <a:spcBef>
                <a:spcPts val="0"/>
              </a:spcBef>
              <a:spcAft>
                <a:spcPts val="0"/>
              </a:spcAft>
              <a:buSzPts val="900"/>
              <a:buChar char="•"/>
            </a:pPr>
            <a:r>
              <a:rPr lang="en-IN" sz="900" dirty="0">
                <a:latin typeface="Calibri"/>
                <a:ea typeface="Calibri"/>
                <a:cs typeface="Calibri"/>
                <a:sym typeface="Calibri"/>
              </a:rPr>
              <a:t>Executing continuous integration testing using TestNG and Selenium to ensure seamless integration of automated tests.</a:t>
            </a:r>
            <a:endParaRPr sz="900" dirty="0">
              <a:latin typeface="Calibri"/>
              <a:ea typeface="Calibri"/>
              <a:cs typeface="Calibri"/>
              <a:sym typeface="Calibri"/>
            </a:endParaRPr>
          </a:p>
          <a:p>
            <a:pPr marL="0" marR="0" lvl="3" indent="-57150" algn="l" rtl="0">
              <a:lnSpc>
                <a:spcPct val="100000"/>
              </a:lnSpc>
              <a:spcBef>
                <a:spcPts val="0"/>
              </a:spcBef>
              <a:spcAft>
                <a:spcPts val="0"/>
              </a:spcAft>
              <a:buSzPts val="900"/>
              <a:buChar char="•"/>
            </a:pPr>
            <a:r>
              <a:rPr lang="en-IN" sz="900" dirty="0">
                <a:latin typeface="Calibri"/>
                <a:ea typeface="Calibri"/>
                <a:cs typeface="Calibri"/>
                <a:sym typeface="Calibri"/>
              </a:rPr>
              <a:t>Creating JMeter scripts for performance testing, facilitating the evaluation of system performance under different load conditions.</a:t>
            </a:r>
            <a:endParaRPr sz="900" dirty="0">
              <a:latin typeface="Calibri"/>
              <a:ea typeface="Calibri"/>
              <a:cs typeface="Calibri"/>
              <a:sym typeface="Calibri"/>
            </a:endParaRPr>
          </a:p>
          <a:p>
            <a:pPr marL="0" marR="0" lvl="3" indent="-57150" algn="l" rtl="0">
              <a:lnSpc>
                <a:spcPct val="100000"/>
              </a:lnSpc>
              <a:spcBef>
                <a:spcPts val="0"/>
              </a:spcBef>
              <a:spcAft>
                <a:spcPts val="0"/>
              </a:spcAft>
              <a:buSzPts val="900"/>
              <a:buChar char="•"/>
            </a:pPr>
            <a:r>
              <a:rPr lang="en-IN" sz="900" dirty="0">
                <a:latin typeface="Calibri"/>
                <a:ea typeface="Calibri"/>
                <a:cs typeface="Calibri"/>
                <a:sym typeface="Calibri"/>
              </a:rPr>
              <a:t>Utilizing Karate and defined Step Definitions for Cucumber Scripts to automate API testing.</a:t>
            </a:r>
            <a:endParaRPr sz="900" dirty="0">
              <a:latin typeface="Calibri"/>
              <a:ea typeface="Calibri"/>
              <a:cs typeface="Calibri"/>
              <a:sym typeface="Calibri"/>
            </a:endParaRPr>
          </a:p>
          <a:p>
            <a:pPr marL="0" marR="0" lvl="3" indent="-57150" algn="l" rtl="0">
              <a:lnSpc>
                <a:spcPct val="100000"/>
              </a:lnSpc>
              <a:spcBef>
                <a:spcPts val="0"/>
              </a:spcBef>
              <a:spcAft>
                <a:spcPts val="0"/>
              </a:spcAft>
              <a:buSzPts val="900"/>
              <a:buChar char="•"/>
            </a:pPr>
            <a:r>
              <a:rPr lang="en-IN" sz="900" dirty="0">
                <a:latin typeface="Calibri"/>
                <a:ea typeface="Calibri"/>
                <a:cs typeface="Calibri"/>
                <a:sym typeface="Calibri"/>
              </a:rPr>
              <a:t>Creating comprehensive test scenarios for stories and coordinating with the E2E team for UAT deliverables.</a:t>
            </a:r>
            <a:endParaRPr sz="900" dirty="0">
              <a:solidFill>
                <a:schemeClr val="dk1"/>
              </a:solidFill>
              <a:latin typeface="Calibri"/>
              <a:ea typeface="Calibri"/>
              <a:cs typeface="Calibri"/>
              <a:sym typeface="Calibri"/>
            </a:endParaRPr>
          </a:p>
          <a:p>
            <a:pPr marL="0" marR="0" lvl="3" indent="-57150" algn="l" rtl="0">
              <a:lnSpc>
                <a:spcPct val="100000"/>
              </a:lnSpc>
              <a:spcBef>
                <a:spcPts val="0"/>
              </a:spcBef>
              <a:spcAft>
                <a:spcPts val="0"/>
              </a:spcAft>
              <a:buSzPts val="900"/>
              <a:buChar char="•"/>
            </a:pPr>
            <a:r>
              <a:rPr lang="en-IN" sz="900" dirty="0">
                <a:latin typeface="Calibri"/>
                <a:ea typeface="Calibri"/>
                <a:cs typeface="Calibri"/>
                <a:sym typeface="Calibri"/>
              </a:rPr>
              <a:t>Setting up and utilizing Docker, Docker Compose, and Jenkins for automated test deployment in a continuous integration environment.</a:t>
            </a:r>
            <a:endParaRPr sz="900" dirty="0">
              <a:latin typeface="Calibri"/>
              <a:ea typeface="Calibri"/>
              <a:cs typeface="Calibri"/>
              <a:sym typeface="Calibri"/>
            </a:endParaRPr>
          </a:p>
          <a:p>
            <a:pPr marL="0" marR="0" lvl="3" indent="-57150" algn="l" rtl="0">
              <a:lnSpc>
                <a:spcPct val="100000"/>
              </a:lnSpc>
              <a:spcBef>
                <a:spcPts val="0"/>
              </a:spcBef>
              <a:spcAft>
                <a:spcPts val="0"/>
              </a:spcAft>
              <a:buSzPts val="900"/>
              <a:buChar char="•"/>
            </a:pPr>
            <a:r>
              <a:rPr lang="en-IN" sz="900" dirty="0">
                <a:latin typeface="Calibri"/>
                <a:ea typeface="Calibri"/>
                <a:cs typeface="Calibri"/>
                <a:sym typeface="Calibri"/>
              </a:rPr>
              <a:t>Facilitating monthly technical discussions to address project-related matters and also conducting training sessions to enhance team members' skills and knowledge.</a:t>
            </a:r>
            <a:endParaRPr sz="900" b="0" i="0" u="none" strike="noStrike" cap="none" dirty="0">
              <a:solidFill>
                <a:srgbClr val="000000"/>
              </a:solidFill>
              <a:latin typeface="Calibri"/>
              <a:ea typeface="Calibri"/>
              <a:cs typeface="Calibri"/>
              <a:sym typeface="Calibri"/>
            </a:endParaRPr>
          </a:p>
        </p:txBody>
      </p:sp>
      <p:pic>
        <p:nvPicPr>
          <p:cNvPr id="98" name="Google Shape;98;p1"/>
          <p:cNvPicPr preferRelativeResize="0"/>
          <p:nvPr/>
        </p:nvPicPr>
        <p:blipFill rotWithShape="1">
          <a:blip r:embed="rId8">
            <a:alphaModFix/>
          </a:blip>
          <a:srcRect/>
          <a:stretch/>
        </p:blipFill>
        <p:spPr>
          <a:xfrm>
            <a:off x="4096850" y="2566327"/>
            <a:ext cx="215450" cy="215450"/>
          </a:xfrm>
          <a:prstGeom prst="rect">
            <a:avLst/>
          </a:prstGeom>
          <a:noFill/>
          <a:ln>
            <a:noFill/>
          </a:ln>
        </p:spPr>
      </p:pic>
      <p:sp>
        <p:nvSpPr>
          <p:cNvPr id="99" name="Google Shape;99;p1"/>
          <p:cNvSpPr txBox="1"/>
          <p:nvPr/>
        </p:nvSpPr>
        <p:spPr>
          <a:xfrm>
            <a:off x="4275975" y="2512505"/>
            <a:ext cx="1674600" cy="3231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IN" sz="900" dirty="0">
                <a:solidFill>
                  <a:schemeClr val="dk1"/>
                </a:solidFill>
                <a:latin typeface="Calibri"/>
                <a:ea typeface="Calibri"/>
                <a:cs typeface="Calibri"/>
                <a:sym typeface="Calibri"/>
              </a:rPr>
              <a:t>Singapore</a:t>
            </a:r>
            <a:endParaRPr sz="700" b="0" i="0" u="none" strike="noStrike" cap="none" dirty="0">
              <a:solidFill>
                <a:schemeClr val="dk1"/>
              </a:solidFill>
              <a:latin typeface="Calibri"/>
              <a:ea typeface="Calibri"/>
              <a:cs typeface="Calibri"/>
              <a:sym typeface="Calibri"/>
            </a:endParaRPr>
          </a:p>
        </p:txBody>
      </p:sp>
      <p:sp>
        <p:nvSpPr>
          <p:cNvPr id="100" name="Google Shape;100;p1"/>
          <p:cNvSpPr txBox="1"/>
          <p:nvPr/>
        </p:nvSpPr>
        <p:spPr>
          <a:xfrm>
            <a:off x="4127250" y="2835599"/>
            <a:ext cx="2582400" cy="513982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IN" sz="1400" b="1" i="0" u="none" strike="noStrike" cap="none" dirty="0">
                <a:solidFill>
                  <a:srgbClr val="000000"/>
                </a:solidFill>
                <a:latin typeface="Georgia"/>
                <a:ea typeface="Georgia"/>
                <a:cs typeface="Georgia"/>
                <a:sym typeface="Georgia"/>
              </a:rPr>
              <a:t>Education: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900"/>
              <a:buFont typeface="Arial"/>
              <a:buNone/>
            </a:pPr>
            <a:endParaRPr dirty="0"/>
          </a:p>
          <a:p>
            <a:pPr marL="0" marR="0" lvl="0" indent="0" algn="l" rtl="0">
              <a:lnSpc>
                <a:spcPct val="100000"/>
              </a:lnSpc>
              <a:spcBef>
                <a:spcPts val="0"/>
              </a:spcBef>
              <a:spcAft>
                <a:spcPts val="0"/>
              </a:spcAft>
              <a:buClr>
                <a:srgbClr val="000000"/>
              </a:buClr>
              <a:buSzPts val="900"/>
              <a:buFont typeface="Arial"/>
              <a:buNone/>
            </a:pPr>
            <a:r>
              <a:rPr lang="en-IN" sz="1000" b="1" dirty="0">
                <a:solidFill>
                  <a:schemeClr val="dk1"/>
                </a:solidFill>
                <a:latin typeface="Calibri"/>
                <a:ea typeface="Calibri"/>
                <a:cs typeface="Calibri"/>
                <a:sym typeface="Calibri"/>
              </a:rPr>
              <a:t>B.E. in Mechanical Engineering</a:t>
            </a:r>
            <a:endParaRPr sz="1000" b="1"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r>
              <a:rPr lang="en-IN" sz="1000" b="1" dirty="0">
                <a:solidFill>
                  <a:schemeClr val="dk1"/>
                </a:solidFill>
                <a:latin typeface="Calibri"/>
                <a:ea typeface="Calibri"/>
                <a:cs typeface="Calibri"/>
                <a:sym typeface="Calibri"/>
              </a:rPr>
              <a:t>Bangalore Institute of Technology</a:t>
            </a:r>
            <a:endParaRPr sz="1000" b="1"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r>
              <a:rPr lang="en-IN" sz="1000" b="1" i="1" dirty="0">
                <a:latin typeface="Calibri"/>
                <a:ea typeface="Calibri"/>
                <a:cs typeface="Calibri"/>
                <a:sym typeface="Calibri"/>
              </a:rPr>
              <a:t>2004</a:t>
            </a:r>
            <a:endParaRPr sz="1000" b="1" i="1"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dirty="0">
              <a:latin typeface="Calibri"/>
              <a:ea typeface="Calibri"/>
              <a:cs typeface="Calibri"/>
              <a:sym typeface="Calibri"/>
            </a:endParaRPr>
          </a:p>
          <a:p>
            <a:pPr marL="0" marR="0" lvl="0" indent="0" algn="l" rtl="0">
              <a:spcBef>
                <a:spcPts val="0"/>
              </a:spcBef>
              <a:spcAft>
                <a:spcPts val="0"/>
              </a:spcAft>
              <a:buNone/>
            </a:pPr>
            <a:r>
              <a:rPr lang="en-IN" b="1" dirty="0">
                <a:latin typeface="Georgia"/>
                <a:ea typeface="Georgia"/>
                <a:cs typeface="Georgia"/>
                <a:sym typeface="Georgia"/>
              </a:rPr>
              <a:t> Technical Skills</a:t>
            </a:r>
            <a:r>
              <a:rPr lang="en-IN" sz="900" dirty="0">
                <a:latin typeface="Calibri"/>
                <a:ea typeface="Calibri"/>
                <a:cs typeface="Calibri"/>
                <a:sym typeface="Calibri"/>
              </a:rPr>
              <a:t> :</a:t>
            </a:r>
            <a:endParaRPr sz="900" dirty="0">
              <a:latin typeface="Calibri"/>
              <a:ea typeface="Calibri"/>
              <a:cs typeface="Calibri"/>
              <a:sym typeface="Calibri"/>
            </a:endParaRPr>
          </a:p>
          <a:p>
            <a:pPr marL="0" marR="0" lvl="0" indent="0" algn="l" rtl="0">
              <a:spcBef>
                <a:spcPts val="0"/>
              </a:spcBef>
              <a:spcAft>
                <a:spcPts val="0"/>
              </a:spcAft>
              <a:buNone/>
            </a:pPr>
            <a:r>
              <a:rPr lang="en-IN" sz="1000" b="1" dirty="0">
                <a:latin typeface="Calibri"/>
                <a:ea typeface="Calibri"/>
                <a:cs typeface="Calibri"/>
                <a:sym typeface="Calibri"/>
              </a:rPr>
              <a:t>Operating System : </a:t>
            </a:r>
            <a:r>
              <a:rPr lang="en-IN" sz="1000" dirty="0">
                <a:latin typeface="Calibri"/>
                <a:ea typeface="Calibri"/>
                <a:cs typeface="Calibri"/>
                <a:sym typeface="Calibri"/>
              </a:rPr>
              <a:t>Windows 10</a:t>
            </a:r>
            <a:endParaRPr sz="10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r>
              <a:rPr lang="en-IN" sz="1000" b="1" dirty="0">
                <a:solidFill>
                  <a:schemeClr val="dk1"/>
                </a:solidFill>
                <a:latin typeface="Calibri"/>
                <a:ea typeface="Calibri"/>
                <a:cs typeface="Calibri"/>
                <a:sym typeface="Calibri"/>
              </a:rPr>
              <a:t>MS Suits: </a:t>
            </a:r>
            <a:r>
              <a:rPr lang="en-IN" sz="1000" dirty="0">
                <a:solidFill>
                  <a:schemeClr val="dk1"/>
                </a:solidFill>
                <a:latin typeface="Calibri"/>
                <a:ea typeface="Calibri"/>
                <a:cs typeface="Calibri"/>
                <a:sym typeface="Calibri"/>
              </a:rPr>
              <a:t>MS Word, MS Excel, MS PowerPoint, MS Outlook</a:t>
            </a:r>
            <a:endParaRPr sz="10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r>
              <a:rPr lang="en-IN" sz="1000" b="1" dirty="0">
                <a:solidFill>
                  <a:schemeClr val="dk1"/>
                </a:solidFill>
                <a:latin typeface="Calibri"/>
                <a:ea typeface="Calibri"/>
                <a:cs typeface="Calibri"/>
                <a:sym typeface="Calibri"/>
              </a:rPr>
              <a:t>Database </a:t>
            </a:r>
            <a:r>
              <a:rPr lang="en-IN" sz="1000" dirty="0">
                <a:solidFill>
                  <a:schemeClr val="dk1"/>
                </a:solidFill>
                <a:latin typeface="Calibri"/>
                <a:ea typeface="Calibri"/>
                <a:cs typeface="Calibri"/>
                <a:sym typeface="Calibri"/>
              </a:rPr>
              <a:t>: Oracle</a:t>
            </a:r>
            <a:endParaRPr sz="10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r>
              <a:rPr lang="en-IN" sz="1000" b="1" dirty="0">
                <a:solidFill>
                  <a:schemeClr val="dk1"/>
                </a:solidFill>
                <a:latin typeface="Calibri"/>
                <a:ea typeface="Calibri"/>
                <a:cs typeface="Calibri"/>
                <a:sym typeface="Calibri"/>
              </a:rPr>
              <a:t>Testing Tools : </a:t>
            </a:r>
            <a:r>
              <a:rPr lang="en-IN" sz="1000" dirty="0">
                <a:solidFill>
                  <a:schemeClr val="dk1"/>
                </a:solidFill>
                <a:latin typeface="Calibri"/>
                <a:ea typeface="Calibri"/>
                <a:cs typeface="Calibri"/>
                <a:sym typeface="Calibri"/>
              </a:rPr>
              <a:t>Cypress, Tosca, Selenium, Appium, Postman, Karate, JMeter, Webdriver IO</a:t>
            </a:r>
            <a:endParaRPr sz="10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r>
              <a:rPr lang="en-IN" sz="1000" b="1" dirty="0">
                <a:solidFill>
                  <a:schemeClr val="dk1"/>
                </a:solidFill>
                <a:latin typeface="Calibri"/>
                <a:ea typeface="Calibri"/>
                <a:cs typeface="Calibri"/>
                <a:sym typeface="Calibri"/>
              </a:rPr>
              <a:t>Build Management: </a:t>
            </a:r>
            <a:r>
              <a:rPr lang="en-IN" sz="1000" dirty="0">
                <a:solidFill>
                  <a:schemeClr val="dk1"/>
                </a:solidFill>
                <a:latin typeface="Calibri"/>
                <a:ea typeface="Calibri"/>
                <a:cs typeface="Calibri"/>
                <a:sym typeface="Calibri"/>
              </a:rPr>
              <a:t>Maven, Jenkins, Docker, GIT</a:t>
            </a:r>
            <a:endParaRPr sz="10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r>
              <a:rPr lang="en-IN" sz="1000" b="1" dirty="0">
                <a:solidFill>
                  <a:schemeClr val="dk1"/>
                </a:solidFill>
                <a:latin typeface="Calibri"/>
                <a:ea typeface="Calibri"/>
                <a:cs typeface="Calibri"/>
                <a:sym typeface="Calibri"/>
              </a:rPr>
              <a:t>Programming Language :</a:t>
            </a:r>
            <a:r>
              <a:rPr lang="en-IN" sz="1000" dirty="0">
                <a:solidFill>
                  <a:schemeClr val="dk1"/>
                </a:solidFill>
                <a:latin typeface="Calibri"/>
                <a:ea typeface="Calibri"/>
                <a:cs typeface="Calibri"/>
                <a:sym typeface="Calibri"/>
              </a:rPr>
              <a:t> JavaScript, Java</a:t>
            </a:r>
            <a:endParaRPr sz="10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r>
              <a:rPr lang="en-IN" sz="1000" b="1" dirty="0">
                <a:solidFill>
                  <a:schemeClr val="dk1"/>
                </a:solidFill>
                <a:latin typeface="Calibri"/>
                <a:ea typeface="Calibri"/>
                <a:cs typeface="Calibri"/>
                <a:sym typeface="Calibri"/>
              </a:rPr>
              <a:t>Defect Management Tool </a:t>
            </a:r>
            <a:r>
              <a:rPr lang="en-IN" sz="1000" dirty="0">
                <a:solidFill>
                  <a:schemeClr val="dk1"/>
                </a:solidFill>
                <a:latin typeface="Calibri"/>
                <a:ea typeface="Calibri"/>
                <a:cs typeface="Calibri"/>
                <a:sym typeface="Calibri"/>
              </a:rPr>
              <a:t>:  ALM Quality Centre, JIRA</a:t>
            </a:r>
            <a:endParaRPr sz="10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r>
              <a:rPr lang="en-IN" sz="1000" b="1" dirty="0">
                <a:solidFill>
                  <a:schemeClr val="dk1"/>
                </a:solidFill>
                <a:latin typeface="Calibri"/>
                <a:ea typeface="Calibri"/>
                <a:cs typeface="Calibri"/>
                <a:sym typeface="Calibri"/>
              </a:rPr>
              <a:t>IDE : </a:t>
            </a:r>
            <a:r>
              <a:rPr lang="en-IN" sz="1000" dirty="0">
                <a:solidFill>
                  <a:schemeClr val="dk1"/>
                </a:solidFill>
                <a:latin typeface="Calibri"/>
                <a:ea typeface="Calibri"/>
                <a:cs typeface="Calibri"/>
                <a:sym typeface="Calibri"/>
              </a:rPr>
              <a:t>Eclipse, IntelliJ, VSCode</a:t>
            </a:r>
            <a:endParaRPr sz="10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dirty="0">
              <a:latin typeface="Calibri"/>
              <a:ea typeface="Calibri"/>
              <a:cs typeface="Calibri"/>
              <a:sym typeface="Calibri"/>
            </a:endParaRPr>
          </a:p>
          <a:p>
            <a:pPr marL="0" marR="0" lvl="0" indent="0" algn="l" rtl="0">
              <a:lnSpc>
                <a:spcPct val="100000"/>
              </a:lnSpc>
              <a:spcBef>
                <a:spcPts val="0"/>
              </a:spcBef>
              <a:spcAft>
                <a:spcPts val="0"/>
              </a:spcAft>
              <a:buClr>
                <a:srgbClr val="000000"/>
              </a:buClr>
              <a:buSzPts val="900"/>
              <a:buFont typeface="Arial"/>
              <a:buNone/>
            </a:pPr>
            <a:endParaRPr sz="900" dirty="0">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g26103976d1b_0_25"/>
          <p:cNvSpPr txBox="1">
            <a:spLocks noGrp="1"/>
          </p:cNvSpPr>
          <p:nvPr>
            <p:ph type="body" idx="1"/>
          </p:nvPr>
        </p:nvSpPr>
        <p:spPr>
          <a:xfrm>
            <a:off x="188925" y="114300"/>
            <a:ext cx="6480300" cy="9658500"/>
          </a:xfrm>
          <a:prstGeom prst="rect">
            <a:avLst/>
          </a:prstGeom>
        </p:spPr>
        <p:txBody>
          <a:bodyPr spcFirstLastPara="1" wrap="square" lIns="91425" tIns="45700" rIns="91425" bIns="45700" anchor="t" anchorCtr="0">
            <a:normAutofit fontScale="77500" lnSpcReduction="20000"/>
          </a:bodyPr>
          <a:lstStyle/>
          <a:p>
            <a:pPr marL="0" lvl="0" indent="0" algn="l" rtl="0">
              <a:lnSpc>
                <a:spcPct val="100000"/>
              </a:lnSpc>
              <a:spcBef>
                <a:spcPts val="0"/>
              </a:spcBef>
              <a:spcAft>
                <a:spcPts val="0"/>
              </a:spcAft>
              <a:buClr>
                <a:schemeClr val="dk1"/>
              </a:buClr>
              <a:buSzPct val="95652"/>
              <a:buFont typeface="Arial"/>
              <a:buNone/>
            </a:pPr>
            <a:endParaRPr sz="1150" dirty="0"/>
          </a:p>
          <a:p>
            <a:pPr marL="0" lvl="3" indent="-56594" algn="l" rtl="0">
              <a:lnSpc>
                <a:spcPct val="100000"/>
              </a:lnSpc>
              <a:spcBef>
                <a:spcPts val="0"/>
              </a:spcBef>
              <a:spcAft>
                <a:spcPts val="0"/>
              </a:spcAft>
              <a:buSzPct val="100000"/>
              <a:buChar char="•"/>
            </a:pPr>
            <a:r>
              <a:rPr lang="en-IN" sz="1150" dirty="0"/>
              <a:t>Leading pre-sales activities to secure business opportunities and formulate effective strategies for pitching to potential clients.</a:t>
            </a:r>
            <a:endParaRPr sz="1150" dirty="0"/>
          </a:p>
          <a:p>
            <a:pPr marL="0" lvl="3" indent="-56594" algn="l" rtl="0">
              <a:lnSpc>
                <a:spcPct val="100000"/>
              </a:lnSpc>
              <a:spcBef>
                <a:spcPts val="0"/>
              </a:spcBef>
              <a:spcAft>
                <a:spcPts val="0"/>
              </a:spcAft>
              <a:buSzPct val="100000"/>
              <a:buChar char="•"/>
            </a:pPr>
            <a:r>
              <a:rPr lang="en-IN" sz="1150" dirty="0"/>
              <a:t>Managing stakeholders and ensuring effective communication, also cultivating strong relationships with vendors, and ensuring high-quality deliverables within stipulated timelines and budgets.</a:t>
            </a:r>
            <a:endParaRPr sz="1150" dirty="0"/>
          </a:p>
          <a:p>
            <a:pPr marL="0" lvl="3" indent="-56594" algn="l" rtl="0">
              <a:lnSpc>
                <a:spcPct val="100000"/>
              </a:lnSpc>
              <a:spcBef>
                <a:spcPts val="0"/>
              </a:spcBef>
              <a:spcAft>
                <a:spcPts val="0"/>
              </a:spcAft>
              <a:buSzPct val="100000"/>
              <a:buChar char="•"/>
            </a:pPr>
            <a:r>
              <a:rPr lang="en-IN" sz="1150" dirty="0"/>
              <a:t>Overseeing the hiring process to build strong and capable teams and efficiently handling resource allocation and management.</a:t>
            </a:r>
            <a:endParaRPr sz="1150" dirty="0"/>
          </a:p>
          <a:p>
            <a:pPr marL="0" lvl="3" indent="-56594" algn="l" rtl="0">
              <a:lnSpc>
                <a:spcPct val="100000"/>
              </a:lnSpc>
              <a:spcBef>
                <a:spcPts val="0"/>
              </a:spcBef>
              <a:spcAft>
                <a:spcPts val="0"/>
              </a:spcAft>
              <a:buSzPct val="100000"/>
              <a:buChar char="•"/>
            </a:pPr>
            <a:r>
              <a:rPr lang="en-IN" sz="1150" dirty="0"/>
              <a:t>Managing multiple teams, coordinating and delegating tasks, ensuring appropriate assignments to specific scrum teams when required, and promptly resolving any emergent challenges.</a:t>
            </a:r>
            <a:endParaRPr sz="1150" dirty="0"/>
          </a:p>
          <a:p>
            <a:pPr marL="0" lvl="0" indent="0" algn="l" rtl="0">
              <a:lnSpc>
                <a:spcPct val="100000"/>
              </a:lnSpc>
              <a:spcBef>
                <a:spcPts val="0"/>
              </a:spcBef>
              <a:spcAft>
                <a:spcPts val="0"/>
              </a:spcAft>
              <a:buNone/>
            </a:pPr>
            <a:endParaRPr sz="1000" dirty="0"/>
          </a:p>
          <a:p>
            <a:pPr marL="0" marR="0" lvl="0" indent="0" algn="l" rtl="0">
              <a:lnSpc>
                <a:spcPct val="100000"/>
              </a:lnSpc>
              <a:spcBef>
                <a:spcPts val="0"/>
              </a:spcBef>
              <a:spcAft>
                <a:spcPts val="0"/>
              </a:spcAft>
              <a:buNone/>
            </a:pPr>
            <a:r>
              <a:rPr lang="en-IN" sz="1587" b="1" dirty="0">
                <a:solidFill>
                  <a:schemeClr val="accent1"/>
                </a:solidFill>
                <a:latin typeface="Cambria"/>
                <a:ea typeface="Cambria"/>
                <a:cs typeface="Cambria"/>
                <a:sym typeface="Cambria"/>
              </a:rPr>
              <a:t>Prudential Assurance Company Pte Ltd | Manager | July 2019 - June 2022</a:t>
            </a:r>
            <a:endParaRPr sz="1587" b="1" dirty="0">
              <a:solidFill>
                <a:schemeClr val="accent1"/>
              </a:solidFill>
              <a:latin typeface="Cambria"/>
              <a:ea typeface="Cambria"/>
              <a:cs typeface="Cambria"/>
              <a:sym typeface="Cambria"/>
            </a:endParaRPr>
          </a:p>
          <a:p>
            <a:pPr marL="0" marR="0" lvl="0" indent="0" algn="l" rtl="0">
              <a:lnSpc>
                <a:spcPct val="100000"/>
              </a:lnSpc>
              <a:spcBef>
                <a:spcPts val="0"/>
              </a:spcBef>
              <a:spcAft>
                <a:spcPts val="0"/>
              </a:spcAft>
              <a:buNone/>
            </a:pPr>
            <a:r>
              <a:rPr lang="en-IN" sz="1150" b="1" dirty="0">
                <a:solidFill>
                  <a:srgbClr val="000000"/>
                </a:solidFill>
              </a:rPr>
              <a:t>Key Project to Credit:</a:t>
            </a:r>
            <a:endParaRPr sz="1150" b="1" dirty="0">
              <a:solidFill>
                <a:srgbClr val="000000"/>
              </a:solidFill>
            </a:endParaRPr>
          </a:p>
          <a:p>
            <a:pPr marL="0" marR="0" lvl="0" indent="0" algn="l" rtl="0">
              <a:lnSpc>
                <a:spcPct val="100000"/>
              </a:lnSpc>
              <a:spcBef>
                <a:spcPts val="0"/>
              </a:spcBef>
              <a:spcAft>
                <a:spcPts val="0"/>
              </a:spcAft>
              <a:buNone/>
            </a:pPr>
            <a:r>
              <a:rPr lang="en-IN" sz="1150" dirty="0">
                <a:solidFill>
                  <a:srgbClr val="000000"/>
                </a:solidFill>
              </a:rPr>
              <a:t>Client: Prudential Assurance Company Ltd. (Asia Pac)</a:t>
            </a:r>
            <a:endParaRPr sz="1150" dirty="0">
              <a:solidFill>
                <a:srgbClr val="000000"/>
              </a:solidFill>
            </a:endParaRPr>
          </a:p>
          <a:p>
            <a:pPr marL="0" marR="0" lvl="0" indent="0" algn="l" rtl="0">
              <a:lnSpc>
                <a:spcPct val="100000"/>
              </a:lnSpc>
              <a:spcBef>
                <a:spcPts val="0"/>
              </a:spcBef>
              <a:spcAft>
                <a:spcPts val="0"/>
              </a:spcAft>
              <a:buNone/>
            </a:pPr>
            <a:r>
              <a:rPr lang="en-IN" sz="1150" dirty="0">
                <a:solidFill>
                  <a:srgbClr val="000000"/>
                </a:solidFill>
              </a:rPr>
              <a:t>Duration: June 2019 - June 2022</a:t>
            </a:r>
            <a:endParaRPr sz="1150" dirty="0">
              <a:solidFill>
                <a:srgbClr val="000000"/>
              </a:solidFill>
            </a:endParaRPr>
          </a:p>
          <a:p>
            <a:pPr marL="0" marR="0" lvl="0" indent="0" algn="l" rtl="0">
              <a:lnSpc>
                <a:spcPct val="100000"/>
              </a:lnSpc>
              <a:spcBef>
                <a:spcPts val="0"/>
              </a:spcBef>
              <a:spcAft>
                <a:spcPts val="0"/>
              </a:spcAft>
              <a:buNone/>
            </a:pPr>
            <a:r>
              <a:rPr lang="en-IN" sz="1150" dirty="0">
                <a:solidFill>
                  <a:srgbClr val="000000"/>
                </a:solidFill>
              </a:rPr>
              <a:t>Testing Mode:: Manual Testing, Automation Testing using Cucumber and Selenium, Appium</a:t>
            </a:r>
            <a:endParaRPr sz="1150" dirty="0">
              <a:solidFill>
                <a:srgbClr val="000000"/>
              </a:solidFill>
            </a:endParaRPr>
          </a:p>
          <a:p>
            <a:pPr marL="0" marR="0" lvl="0" indent="0" algn="l" rtl="0">
              <a:lnSpc>
                <a:spcPct val="100000"/>
              </a:lnSpc>
              <a:spcBef>
                <a:spcPts val="0"/>
              </a:spcBef>
              <a:spcAft>
                <a:spcPts val="0"/>
              </a:spcAft>
              <a:buNone/>
            </a:pPr>
            <a:r>
              <a:rPr lang="en-IN" sz="1150" dirty="0">
                <a:solidFill>
                  <a:srgbClr val="000000"/>
                </a:solidFill>
              </a:rPr>
              <a:t>Team Size: 7</a:t>
            </a:r>
            <a:endParaRPr sz="1150" dirty="0">
              <a:solidFill>
                <a:srgbClr val="000000"/>
              </a:solidFill>
            </a:endParaRPr>
          </a:p>
          <a:p>
            <a:pPr marL="0" marR="0" lvl="0" indent="0" algn="l" rtl="0">
              <a:lnSpc>
                <a:spcPct val="100000"/>
              </a:lnSpc>
              <a:spcBef>
                <a:spcPts val="0"/>
              </a:spcBef>
              <a:spcAft>
                <a:spcPts val="0"/>
              </a:spcAft>
              <a:buNone/>
            </a:pPr>
            <a:endParaRPr sz="1150" dirty="0">
              <a:solidFill>
                <a:srgbClr val="000000"/>
              </a:solidFill>
            </a:endParaRPr>
          </a:p>
          <a:p>
            <a:pPr marL="0" lvl="0" indent="0" algn="l" rtl="0">
              <a:lnSpc>
                <a:spcPct val="100000"/>
              </a:lnSpc>
              <a:spcBef>
                <a:spcPts val="0"/>
              </a:spcBef>
              <a:spcAft>
                <a:spcPts val="0"/>
              </a:spcAft>
              <a:buNone/>
            </a:pPr>
            <a:r>
              <a:rPr lang="en-IN" sz="1150" b="1" dirty="0"/>
              <a:t>Key Responsibilities:</a:t>
            </a:r>
            <a:endParaRPr sz="1150" dirty="0">
              <a:solidFill>
                <a:srgbClr val="000000"/>
              </a:solidFill>
            </a:endParaRPr>
          </a:p>
          <a:p>
            <a:pPr marL="0" marR="0" lvl="3" indent="-56594" algn="l" rtl="0">
              <a:lnSpc>
                <a:spcPct val="100000"/>
              </a:lnSpc>
              <a:spcBef>
                <a:spcPts val="0"/>
              </a:spcBef>
              <a:spcAft>
                <a:spcPts val="0"/>
              </a:spcAft>
              <a:buSzPct val="100000"/>
              <a:buChar char="•"/>
            </a:pPr>
            <a:r>
              <a:rPr lang="en-IN" sz="1150" dirty="0"/>
              <a:t>Led the establishment of the automation team, spearheaded the recruitment process, provided comprehensive training, and successfully onboarded and integrated team members into automation resources.</a:t>
            </a:r>
            <a:endParaRPr sz="1150" dirty="0"/>
          </a:p>
          <a:p>
            <a:pPr marL="0" marR="0" lvl="3" indent="-56594" algn="l" rtl="0">
              <a:lnSpc>
                <a:spcPct val="100000"/>
              </a:lnSpc>
              <a:spcBef>
                <a:spcPts val="0"/>
              </a:spcBef>
              <a:spcAft>
                <a:spcPts val="0"/>
              </a:spcAft>
              <a:buSzPct val="100000"/>
              <a:buChar char="•"/>
            </a:pPr>
            <a:r>
              <a:rPr lang="en-IN" sz="1150" dirty="0"/>
              <a:t>Played a key role in the onboarding of vendors like Capgemini, DXE, etc., by formulating engagement roles, meticulously inspecting all checkpoints, and ensured strict adherence to compliance regulations without any violations.</a:t>
            </a:r>
            <a:endParaRPr sz="1150" dirty="0"/>
          </a:p>
          <a:p>
            <a:pPr marL="0" marR="0" lvl="3" indent="-56594" algn="l" rtl="0">
              <a:lnSpc>
                <a:spcPct val="100000"/>
              </a:lnSpc>
              <a:spcBef>
                <a:spcPts val="0"/>
              </a:spcBef>
              <a:spcAft>
                <a:spcPts val="0"/>
              </a:spcAft>
              <a:buSzPct val="100000"/>
              <a:buChar char="•"/>
            </a:pPr>
            <a:r>
              <a:rPr lang="en-IN" sz="1150" dirty="0"/>
              <a:t>Actively participated and collaborated in release planning, estimation, deliverables, story testing, sprint planning, acceptance criteria, and retrospective meetings to ensure effective project execution and successful delivery.</a:t>
            </a:r>
            <a:endParaRPr sz="1150" dirty="0"/>
          </a:p>
          <a:p>
            <a:pPr marL="0" marR="0" lvl="3" indent="-56594" algn="l" rtl="0">
              <a:lnSpc>
                <a:spcPct val="100000"/>
              </a:lnSpc>
              <a:spcBef>
                <a:spcPts val="0"/>
              </a:spcBef>
              <a:spcAft>
                <a:spcPts val="0"/>
              </a:spcAft>
              <a:buSzPct val="100000"/>
              <a:buChar char="•"/>
            </a:pPr>
            <a:r>
              <a:rPr lang="en-IN" sz="1150" dirty="0"/>
              <a:t>Coordinated with the E2E team to deliver User Acceptance Testing (UAT) deliverables and guaranteed the reliability and continued relevance of automation scripts through ongoing maintenance.</a:t>
            </a:r>
            <a:endParaRPr sz="1150" dirty="0"/>
          </a:p>
          <a:p>
            <a:pPr marL="0" marR="0" lvl="3" indent="-56594" algn="l" rtl="0">
              <a:lnSpc>
                <a:spcPct val="100000"/>
              </a:lnSpc>
              <a:spcBef>
                <a:spcPts val="0"/>
              </a:spcBef>
              <a:spcAft>
                <a:spcPts val="0"/>
              </a:spcAft>
              <a:buSzPct val="100000"/>
              <a:buChar char="•"/>
            </a:pPr>
            <a:r>
              <a:rPr lang="en-IN" sz="1150" dirty="0"/>
              <a:t>Conducted comprehensive test coverage by creating test scenarios for stories, and implemented efficient API and mobile automation scripts using Karate and Appium, respectively, to extend test coverage to mobile platforms.</a:t>
            </a:r>
            <a:endParaRPr sz="1150" dirty="0"/>
          </a:p>
          <a:p>
            <a:pPr marL="0" marR="0" lvl="3" indent="-56594" algn="l" rtl="0">
              <a:lnSpc>
                <a:spcPct val="100000"/>
              </a:lnSpc>
              <a:spcBef>
                <a:spcPts val="0"/>
              </a:spcBef>
              <a:spcAft>
                <a:spcPts val="0"/>
              </a:spcAft>
              <a:buSzPct val="100000"/>
              <a:buChar char="•"/>
            </a:pPr>
            <a:r>
              <a:rPr lang="en-IN" sz="1150" dirty="0"/>
              <a:t>Enthusiastically engaged in peer reviews of automation scripts to uphold high-quality standards and best practices.</a:t>
            </a:r>
            <a:endParaRPr sz="1150" dirty="0"/>
          </a:p>
          <a:p>
            <a:pPr marL="0" marR="0" lvl="3" indent="-56594" algn="l" rtl="0">
              <a:lnSpc>
                <a:spcPct val="100000"/>
              </a:lnSpc>
              <a:spcBef>
                <a:spcPts val="0"/>
              </a:spcBef>
              <a:spcAft>
                <a:spcPts val="0"/>
              </a:spcAft>
              <a:buSzPct val="100000"/>
              <a:buChar char="•"/>
            </a:pPr>
            <a:r>
              <a:rPr lang="en-IN" sz="1150" dirty="0"/>
              <a:t>Strategically planned the regression suite for each release to mitigate the risk of regressions.</a:t>
            </a:r>
            <a:endParaRPr sz="1150" dirty="0"/>
          </a:p>
          <a:p>
            <a:pPr marL="0" marR="0" lvl="3" indent="-56594" algn="l" rtl="0">
              <a:lnSpc>
                <a:spcPct val="100000"/>
              </a:lnSpc>
              <a:spcBef>
                <a:spcPts val="0"/>
              </a:spcBef>
              <a:spcAft>
                <a:spcPts val="0"/>
              </a:spcAft>
              <a:buSzPct val="100000"/>
              <a:buChar char="•"/>
            </a:pPr>
            <a:r>
              <a:rPr lang="en-IN" sz="1150" dirty="0"/>
              <a:t>Assumed a proactive stance in capacity planning for releases and IT Service Management (ITSM) to optimize resource utilization and enhance operational efficiency.</a:t>
            </a:r>
            <a:endParaRPr sz="1150" dirty="0"/>
          </a:p>
          <a:p>
            <a:pPr marL="0" marR="0" lvl="3" indent="-56594" algn="l" rtl="0">
              <a:lnSpc>
                <a:spcPct val="100000"/>
              </a:lnSpc>
              <a:spcBef>
                <a:spcPts val="0"/>
              </a:spcBef>
              <a:spcAft>
                <a:spcPts val="0"/>
              </a:spcAft>
              <a:buSzPct val="100000"/>
              <a:buChar char="•"/>
            </a:pPr>
            <a:r>
              <a:rPr lang="en-IN" sz="1150" dirty="0"/>
              <a:t>Analysed test results and provided comprehensive reports to project stakeholders and management as well as Identified areas for process improvement and implemented best practices to enhance testing efficiency and quality.</a:t>
            </a:r>
            <a:endParaRPr sz="1150" dirty="0">
              <a:solidFill>
                <a:srgbClr val="000000"/>
              </a:solidFill>
            </a:endParaRPr>
          </a:p>
          <a:p>
            <a:pPr marL="0" marR="0" lvl="0" indent="0" algn="l" rtl="0">
              <a:lnSpc>
                <a:spcPct val="107916"/>
              </a:lnSpc>
              <a:spcBef>
                <a:spcPts val="0"/>
              </a:spcBef>
              <a:spcAft>
                <a:spcPts val="0"/>
              </a:spcAft>
              <a:buNone/>
            </a:pPr>
            <a:endParaRPr sz="1150" dirty="0"/>
          </a:p>
          <a:p>
            <a:pPr marL="0" marR="0" lvl="0" indent="0" algn="l" rtl="0">
              <a:lnSpc>
                <a:spcPct val="100000"/>
              </a:lnSpc>
              <a:spcBef>
                <a:spcPts val="0"/>
              </a:spcBef>
              <a:spcAft>
                <a:spcPts val="0"/>
              </a:spcAft>
              <a:buNone/>
            </a:pPr>
            <a:r>
              <a:rPr lang="en-IN" sz="1587" b="1" dirty="0">
                <a:solidFill>
                  <a:schemeClr val="accent1"/>
                </a:solidFill>
                <a:latin typeface="Cambria"/>
                <a:ea typeface="Cambria"/>
                <a:cs typeface="Cambria"/>
                <a:sym typeface="Cambria"/>
              </a:rPr>
              <a:t>ANZ Operations and Technology | Manager | June 2017 - June 2019</a:t>
            </a:r>
          </a:p>
          <a:p>
            <a:pPr marL="0" marR="0" lvl="0" indent="0" algn="l" rtl="0">
              <a:lnSpc>
                <a:spcPct val="100000"/>
              </a:lnSpc>
              <a:spcBef>
                <a:spcPts val="0"/>
              </a:spcBef>
              <a:spcAft>
                <a:spcPts val="0"/>
              </a:spcAft>
              <a:buNone/>
            </a:pPr>
            <a:r>
              <a:rPr lang="en-IN" sz="1150" b="1" dirty="0"/>
              <a:t>Key Project to Credit:</a:t>
            </a:r>
            <a:endParaRPr sz="1150" b="1" dirty="0"/>
          </a:p>
          <a:p>
            <a:pPr marL="0" marR="0" lvl="0" indent="0" algn="l" rtl="0">
              <a:lnSpc>
                <a:spcPct val="100000"/>
              </a:lnSpc>
              <a:spcBef>
                <a:spcPts val="0"/>
              </a:spcBef>
              <a:spcAft>
                <a:spcPts val="0"/>
              </a:spcAft>
              <a:buNone/>
            </a:pPr>
            <a:r>
              <a:rPr lang="en-IN" sz="1150" dirty="0">
                <a:solidFill>
                  <a:srgbClr val="000000"/>
                </a:solidFill>
              </a:rPr>
              <a:t>Client: ANZ Operations and Technologies</a:t>
            </a:r>
            <a:endParaRPr sz="1150" dirty="0">
              <a:solidFill>
                <a:srgbClr val="000000"/>
              </a:solidFill>
            </a:endParaRPr>
          </a:p>
          <a:p>
            <a:pPr marL="0" marR="0" lvl="0" indent="0" algn="l" rtl="0">
              <a:lnSpc>
                <a:spcPct val="100000"/>
              </a:lnSpc>
              <a:spcBef>
                <a:spcPts val="0"/>
              </a:spcBef>
              <a:spcAft>
                <a:spcPts val="0"/>
              </a:spcAft>
              <a:buNone/>
            </a:pPr>
            <a:r>
              <a:rPr lang="en-IN" sz="1150" dirty="0">
                <a:solidFill>
                  <a:srgbClr val="000000"/>
                </a:solidFill>
              </a:rPr>
              <a:t>Duration: June 2017 - June 2019</a:t>
            </a:r>
            <a:endParaRPr sz="1150" dirty="0">
              <a:solidFill>
                <a:srgbClr val="000000"/>
              </a:solidFill>
            </a:endParaRPr>
          </a:p>
          <a:p>
            <a:pPr marL="0" marR="0" lvl="0" indent="0" algn="l" rtl="0">
              <a:lnSpc>
                <a:spcPct val="100000"/>
              </a:lnSpc>
              <a:spcBef>
                <a:spcPts val="0"/>
              </a:spcBef>
              <a:spcAft>
                <a:spcPts val="0"/>
              </a:spcAft>
              <a:buNone/>
            </a:pPr>
            <a:r>
              <a:rPr lang="en-IN" sz="1150" dirty="0">
                <a:solidFill>
                  <a:srgbClr val="000000"/>
                </a:solidFill>
              </a:rPr>
              <a:t>Testing Mode: Manual Testing, Automation Testing Using Protractor, Cucumber and Selenium</a:t>
            </a:r>
            <a:endParaRPr sz="1150" dirty="0">
              <a:solidFill>
                <a:srgbClr val="000000"/>
              </a:solidFill>
            </a:endParaRPr>
          </a:p>
          <a:p>
            <a:pPr marL="0" marR="0" lvl="0" indent="0" algn="l" rtl="0">
              <a:lnSpc>
                <a:spcPct val="100000"/>
              </a:lnSpc>
              <a:spcBef>
                <a:spcPts val="0"/>
              </a:spcBef>
              <a:spcAft>
                <a:spcPts val="0"/>
              </a:spcAft>
              <a:buNone/>
            </a:pPr>
            <a:r>
              <a:rPr lang="en-IN" sz="1150" dirty="0">
                <a:solidFill>
                  <a:srgbClr val="000000"/>
                </a:solidFill>
              </a:rPr>
              <a:t>Team Size: 7</a:t>
            </a:r>
          </a:p>
          <a:p>
            <a:pPr marL="0" marR="0" lvl="0" indent="0" algn="l" rtl="0">
              <a:lnSpc>
                <a:spcPct val="100000"/>
              </a:lnSpc>
              <a:spcBef>
                <a:spcPts val="0"/>
              </a:spcBef>
              <a:spcAft>
                <a:spcPts val="0"/>
              </a:spcAft>
              <a:buNone/>
            </a:pPr>
            <a:endParaRPr lang="en-IN" sz="1150" b="1" dirty="0">
              <a:solidFill>
                <a:srgbClr val="000000"/>
              </a:solidFill>
            </a:endParaRPr>
          </a:p>
          <a:p>
            <a:pPr marL="0" marR="0" lvl="0" indent="0" algn="l" rtl="0">
              <a:lnSpc>
                <a:spcPct val="100000"/>
              </a:lnSpc>
              <a:spcBef>
                <a:spcPts val="0"/>
              </a:spcBef>
              <a:spcAft>
                <a:spcPts val="0"/>
              </a:spcAft>
              <a:buNone/>
            </a:pPr>
            <a:r>
              <a:rPr lang="en-IN" sz="1150" b="1" dirty="0"/>
              <a:t>Key Responsibilities:</a:t>
            </a:r>
            <a:endParaRPr sz="1150" b="1" dirty="0"/>
          </a:p>
          <a:p>
            <a:pPr marL="0" marR="0" lvl="3" indent="-56594" algn="l" rtl="0">
              <a:lnSpc>
                <a:spcPct val="100000"/>
              </a:lnSpc>
              <a:spcBef>
                <a:spcPts val="0"/>
              </a:spcBef>
              <a:spcAft>
                <a:spcPts val="0"/>
              </a:spcAft>
              <a:buClr>
                <a:srgbClr val="000000"/>
              </a:buClr>
              <a:buSzPct val="100000"/>
              <a:buChar char="•"/>
            </a:pPr>
            <a:r>
              <a:rPr lang="en-IN" sz="1150" dirty="0">
                <a:solidFill>
                  <a:srgbClr val="000000"/>
                </a:solidFill>
              </a:rPr>
              <a:t>Contributed to the entire release lifecycle, from planning and estimation to deliverables, and also led regression suite planning and capacity planning for releases and ITSM.</a:t>
            </a:r>
            <a:endParaRPr sz="1150" dirty="0">
              <a:solidFill>
                <a:srgbClr val="000000"/>
              </a:solidFill>
            </a:endParaRPr>
          </a:p>
          <a:p>
            <a:pPr marL="0" marR="0" lvl="3" indent="-56594" algn="l" rtl="0">
              <a:lnSpc>
                <a:spcPct val="100000"/>
              </a:lnSpc>
              <a:spcBef>
                <a:spcPts val="0"/>
              </a:spcBef>
              <a:spcAft>
                <a:spcPts val="0"/>
              </a:spcAft>
              <a:buClr>
                <a:srgbClr val="000000"/>
              </a:buClr>
              <a:buSzPct val="100000"/>
              <a:buChar char="•"/>
            </a:pPr>
            <a:r>
              <a:rPr lang="en-IN" sz="1150" dirty="0">
                <a:solidFill>
                  <a:srgbClr val="000000"/>
                </a:solidFill>
              </a:rPr>
              <a:t>Managed backend testing processes, covering data setup to production release, ensuring comprehensive testing coverage.</a:t>
            </a:r>
            <a:endParaRPr sz="1150" dirty="0">
              <a:solidFill>
                <a:srgbClr val="000000"/>
              </a:solidFill>
            </a:endParaRPr>
          </a:p>
          <a:p>
            <a:pPr marL="0" marR="0" lvl="3" indent="-56594" algn="l" rtl="0">
              <a:lnSpc>
                <a:spcPct val="100000"/>
              </a:lnSpc>
              <a:spcBef>
                <a:spcPts val="0"/>
              </a:spcBef>
              <a:spcAft>
                <a:spcPts val="0"/>
              </a:spcAft>
              <a:buClr>
                <a:srgbClr val="000000"/>
              </a:buClr>
              <a:buSzPct val="100000"/>
              <a:buChar char="•"/>
            </a:pPr>
            <a:r>
              <a:rPr lang="en-IN" sz="1150" dirty="0">
                <a:solidFill>
                  <a:srgbClr val="000000"/>
                </a:solidFill>
              </a:rPr>
              <a:t>Engaged stakeholders during story showcases and scripted Protractor and Cucumber automation.</a:t>
            </a:r>
            <a:endParaRPr sz="1150" dirty="0">
              <a:solidFill>
                <a:srgbClr val="000000"/>
              </a:solidFill>
            </a:endParaRPr>
          </a:p>
          <a:p>
            <a:pPr marL="0" marR="0" lvl="3" indent="-56594" algn="l" rtl="0">
              <a:lnSpc>
                <a:spcPct val="100000"/>
              </a:lnSpc>
              <a:spcBef>
                <a:spcPts val="0"/>
              </a:spcBef>
              <a:spcAft>
                <a:spcPts val="0"/>
              </a:spcAft>
              <a:buClr>
                <a:srgbClr val="000000"/>
              </a:buClr>
              <a:buSzPct val="100000"/>
              <a:buChar char="•"/>
            </a:pPr>
            <a:r>
              <a:rPr lang="en-IN" sz="1150" dirty="0">
                <a:solidFill>
                  <a:srgbClr val="000000"/>
                </a:solidFill>
              </a:rPr>
              <a:t>Oversaw automation script maintenance, and execution via Eclipse and Jenkins.</a:t>
            </a:r>
            <a:endParaRPr sz="1150" dirty="0">
              <a:solidFill>
                <a:srgbClr val="000000"/>
              </a:solidFill>
            </a:endParaRPr>
          </a:p>
          <a:p>
            <a:pPr marL="0" marR="0" lvl="3" indent="-56594" algn="l" rtl="0">
              <a:lnSpc>
                <a:spcPct val="100000"/>
              </a:lnSpc>
              <a:spcBef>
                <a:spcPts val="0"/>
              </a:spcBef>
              <a:spcAft>
                <a:spcPts val="0"/>
              </a:spcAft>
              <a:buClr>
                <a:srgbClr val="000000"/>
              </a:buClr>
              <a:buSzPct val="100000"/>
              <a:buChar char="•"/>
            </a:pPr>
            <a:r>
              <a:rPr lang="en-IN" sz="1150" dirty="0">
                <a:solidFill>
                  <a:srgbClr val="000000"/>
                </a:solidFill>
              </a:rPr>
              <a:t>Responsible for the CAB management and change access board, ensuring the seamless execution of change control processes.</a:t>
            </a:r>
            <a:endParaRPr sz="1150" dirty="0">
              <a:solidFill>
                <a:srgbClr val="000000"/>
              </a:solidFill>
            </a:endParaRPr>
          </a:p>
          <a:p>
            <a:pPr marL="0" marR="0" lvl="3" indent="-56594" algn="l" rtl="0">
              <a:lnSpc>
                <a:spcPct val="100000"/>
              </a:lnSpc>
              <a:spcBef>
                <a:spcPts val="0"/>
              </a:spcBef>
              <a:spcAft>
                <a:spcPts val="0"/>
              </a:spcAft>
              <a:buClr>
                <a:srgbClr val="000000"/>
              </a:buClr>
              <a:buSzPct val="100000"/>
              <a:buChar char="•"/>
            </a:pPr>
            <a:r>
              <a:rPr lang="en-IN" sz="1150" dirty="0">
                <a:solidFill>
                  <a:srgbClr val="000000"/>
                </a:solidFill>
              </a:rPr>
              <a:t>Served as the go-to point of contact, promptly addressing and resolving any queries raised by stakeholders.</a:t>
            </a:r>
            <a:endParaRPr sz="1150" dirty="0">
              <a:solidFill>
                <a:srgbClr val="000000"/>
              </a:solidFill>
            </a:endParaRPr>
          </a:p>
          <a:p>
            <a:pPr marL="0" marR="0" lvl="3" indent="-56594" algn="l" rtl="0">
              <a:lnSpc>
                <a:spcPct val="100000"/>
              </a:lnSpc>
              <a:spcBef>
                <a:spcPts val="0"/>
              </a:spcBef>
              <a:spcAft>
                <a:spcPts val="0"/>
              </a:spcAft>
              <a:buClr>
                <a:srgbClr val="000000"/>
              </a:buClr>
              <a:buSzPct val="100000"/>
              <a:buChar char="•"/>
            </a:pPr>
            <a:r>
              <a:rPr lang="en-IN" sz="1150" dirty="0">
                <a:solidFill>
                  <a:srgbClr val="000000"/>
                </a:solidFill>
              </a:rPr>
              <a:t>Facilitated cross-collaboration between teams from Australia, New Zealand, and India, fostering effective communication and a cohesive working environment while also providing dedicated backend support for a wide range of tasks and projects.</a:t>
            </a:r>
          </a:p>
          <a:p>
            <a:pPr marL="0" marR="0" lvl="3" indent="-56594" algn="l" rtl="0">
              <a:lnSpc>
                <a:spcPct val="100000"/>
              </a:lnSpc>
              <a:spcBef>
                <a:spcPts val="0"/>
              </a:spcBef>
              <a:spcAft>
                <a:spcPts val="0"/>
              </a:spcAft>
              <a:buClr>
                <a:srgbClr val="000000"/>
              </a:buClr>
              <a:buSzPct val="100000"/>
              <a:buChar char="•"/>
            </a:pPr>
            <a:endParaRPr lang="en-IN" sz="1150" b="1" dirty="0">
              <a:solidFill>
                <a:srgbClr val="000000"/>
              </a:solidFill>
              <a:latin typeface="Cambria"/>
              <a:ea typeface="Cambria"/>
              <a:cs typeface="Cambria"/>
              <a:sym typeface="Cambria"/>
            </a:endParaRPr>
          </a:p>
          <a:p>
            <a:pPr marL="0" marR="0" lvl="3" indent="0" algn="l" rtl="0">
              <a:lnSpc>
                <a:spcPct val="100000"/>
              </a:lnSpc>
              <a:spcBef>
                <a:spcPts val="0"/>
              </a:spcBef>
              <a:spcAft>
                <a:spcPts val="0"/>
              </a:spcAft>
              <a:buClr>
                <a:srgbClr val="000000"/>
              </a:buClr>
              <a:buSzPct val="100000"/>
              <a:buNone/>
            </a:pPr>
            <a:r>
              <a:rPr lang="en-IN" sz="1587" b="1" dirty="0">
                <a:solidFill>
                  <a:schemeClr val="accent1"/>
                </a:solidFill>
                <a:latin typeface="Cambria"/>
                <a:ea typeface="Cambria"/>
                <a:cs typeface="Cambria"/>
                <a:sym typeface="Cambria"/>
              </a:rPr>
              <a:t>JP Morgan India Services Private Ltd.| Associate | Aug 2012-June 2017</a:t>
            </a:r>
          </a:p>
          <a:p>
            <a:pPr marL="0" marR="0" lvl="3" indent="0" algn="l" rtl="0">
              <a:lnSpc>
                <a:spcPct val="100000"/>
              </a:lnSpc>
              <a:spcBef>
                <a:spcPts val="0"/>
              </a:spcBef>
              <a:spcAft>
                <a:spcPts val="0"/>
              </a:spcAft>
              <a:buClr>
                <a:srgbClr val="000000"/>
              </a:buClr>
              <a:buSzPct val="100000"/>
              <a:buNone/>
            </a:pPr>
            <a:r>
              <a:rPr lang="en-IN" sz="1150" b="1" dirty="0"/>
              <a:t>Key Project to Credit:</a:t>
            </a:r>
          </a:p>
          <a:p>
            <a:pPr marL="0" marR="0" lvl="3" indent="0" algn="l" rtl="0">
              <a:lnSpc>
                <a:spcPct val="100000"/>
              </a:lnSpc>
              <a:spcBef>
                <a:spcPts val="0"/>
              </a:spcBef>
              <a:spcAft>
                <a:spcPts val="0"/>
              </a:spcAft>
              <a:buClr>
                <a:srgbClr val="000000"/>
              </a:buClr>
              <a:buSzPct val="100000"/>
              <a:buNone/>
            </a:pPr>
            <a:r>
              <a:rPr lang="en-IN" sz="1150" dirty="0"/>
              <a:t>Client: JP Morgan Chase</a:t>
            </a:r>
          </a:p>
          <a:p>
            <a:pPr marL="0" marR="0" lvl="3" indent="0" algn="l" rtl="0">
              <a:lnSpc>
                <a:spcPct val="100000"/>
              </a:lnSpc>
              <a:spcBef>
                <a:spcPts val="0"/>
              </a:spcBef>
              <a:spcAft>
                <a:spcPts val="0"/>
              </a:spcAft>
              <a:buClr>
                <a:srgbClr val="000000"/>
              </a:buClr>
              <a:buSzPct val="100000"/>
              <a:buNone/>
            </a:pPr>
            <a:r>
              <a:rPr lang="en-IN" sz="1150" dirty="0"/>
              <a:t>Duration: Aug 2012 - June 2017</a:t>
            </a:r>
          </a:p>
          <a:p>
            <a:pPr marL="0" marR="0" lvl="3" indent="0" algn="l" rtl="0">
              <a:lnSpc>
                <a:spcPct val="100000"/>
              </a:lnSpc>
              <a:spcBef>
                <a:spcPts val="0"/>
              </a:spcBef>
              <a:spcAft>
                <a:spcPts val="0"/>
              </a:spcAft>
              <a:buClr>
                <a:srgbClr val="000000"/>
              </a:buClr>
              <a:buSzPct val="100000"/>
              <a:buNone/>
            </a:pPr>
            <a:r>
              <a:rPr lang="en-IN" sz="1150" dirty="0"/>
              <a:t>Testing Mode: Manual Testing, Automation Testing Using Cucumber and Selenium, Protractor</a:t>
            </a:r>
          </a:p>
          <a:p>
            <a:pPr marL="0" marR="0" lvl="3" indent="0" algn="l" rtl="0">
              <a:lnSpc>
                <a:spcPct val="100000"/>
              </a:lnSpc>
              <a:spcBef>
                <a:spcPts val="0"/>
              </a:spcBef>
              <a:spcAft>
                <a:spcPts val="0"/>
              </a:spcAft>
              <a:buClr>
                <a:srgbClr val="000000"/>
              </a:buClr>
              <a:buSzPct val="100000"/>
              <a:buNone/>
            </a:pPr>
            <a:r>
              <a:rPr lang="en-IN" sz="1150" dirty="0"/>
              <a:t>Team Size: 7</a:t>
            </a:r>
          </a:p>
          <a:p>
            <a:pPr marL="0" marR="0" lvl="3" indent="0" algn="l" rtl="0">
              <a:lnSpc>
                <a:spcPct val="100000"/>
              </a:lnSpc>
              <a:spcBef>
                <a:spcPts val="0"/>
              </a:spcBef>
              <a:spcAft>
                <a:spcPts val="0"/>
              </a:spcAft>
              <a:buClr>
                <a:srgbClr val="000000"/>
              </a:buClr>
              <a:buSzPct val="100000"/>
              <a:buNone/>
            </a:pPr>
            <a:endParaRPr lang="en-IN" sz="1150" b="1" dirty="0"/>
          </a:p>
          <a:p>
            <a:pPr marL="0" marR="0" lvl="3" indent="0" algn="l" rtl="0">
              <a:lnSpc>
                <a:spcPct val="100000"/>
              </a:lnSpc>
              <a:spcBef>
                <a:spcPts val="0"/>
              </a:spcBef>
              <a:spcAft>
                <a:spcPts val="0"/>
              </a:spcAft>
              <a:buClr>
                <a:srgbClr val="000000"/>
              </a:buClr>
              <a:buSzPct val="100000"/>
              <a:buNone/>
            </a:pPr>
            <a:r>
              <a:rPr lang="en-IN" sz="1150" b="1" dirty="0"/>
              <a:t>Key Responsibilities:</a:t>
            </a:r>
            <a:endParaRPr sz="1150" b="1" dirty="0"/>
          </a:p>
          <a:p>
            <a:pPr marL="0" marR="0" lvl="3" indent="-56594" algn="l" rtl="0">
              <a:lnSpc>
                <a:spcPct val="100000"/>
              </a:lnSpc>
              <a:spcBef>
                <a:spcPts val="0"/>
              </a:spcBef>
              <a:spcAft>
                <a:spcPts val="0"/>
              </a:spcAft>
              <a:buClr>
                <a:srgbClr val="000000"/>
              </a:buClr>
              <a:buSzPct val="100000"/>
              <a:buChar char="•"/>
            </a:pPr>
            <a:r>
              <a:rPr lang="en-IN" sz="1150" dirty="0">
                <a:solidFill>
                  <a:srgbClr val="000000"/>
                </a:solidFill>
              </a:rPr>
              <a:t>Oversaw and ensured comprehensive story testing through both manual and automation approaches.</a:t>
            </a:r>
            <a:endParaRPr sz="1150" dirty="0">
              <a:solidFill>
                <a:srgbClr val="000000"/>
              </a:solidFill>
            </a:endParaRPr>
          </a:p>
          <a:p>
            <a:pPr marL="0" marR="0" lvl="3" indent="-56594" algn="l" rtl="0">
              <a:lnSpc>
                <a:spcPct val="100000"/>
              </a:lnSpc>
              <a:spcBef>
                <a:spcPts val="0"/>
              </a:spcBef>
              <a:spcAft>
                <a:spcPts val="0"/>
              </a:spcAft>
              <a:buClr>
                <a:srgbClr val="000000"/>
              </a:buClr>
              <a:buSzPct val="100000"/>
              <a:buChar char="•"/>
            </a:pPr>
            <a:r>
              <a:rPr lang="en-IN" sz="1150" dirty="0">
                <a:solidFill>
                  <a:srgbClr val="000000"/>
                </a:solidFill>
              </a:rPr>
              <a:t>Responsible in writing feature files for Cucumber scripts and efficiently maintained the upkeep.</a:t>
            </a:r>
            <a:endParaRPr sz="1150" dirty="0">
              <a:solidFill>
                <a:srgbClr val="000000"/>
              </a:solidFill>
            </a:endParaRPr>
          </a:p>
          <a:p>
            <a:pPr marL="0" marR="0" lvl="3" indent="-56594" algn="l" rtl="0">
              <a:lnSpc>
                <a:spcPct val="100000"/>
              </a:lnSpc>
              <a:spcBef>
                <a:spcPts val="0"/>
              </a:spcBef>
              <a:spcAft>
                <a:spcPts val="0"/>
              </a:spcAft>
              <a:buClr>
                <a:srgbClr val="000000"/>
              </a:buClr>
              <a:buSzPct val="100000"/>
              <a:buChar char="•"/>
            </a:pPr>
            <a:r>
              <a:rPr lang="en-IN" sz="1150" dirty="0">
                <a:solidFill>
                  <a:srgbClr val="000000"/>
                </a:solidFill>
              </a:rPr>
              <a:t>Proficiently converted manual test cases into BPT test cases in ALM to enhance and optimize the testing process.</a:t>
            </a:r>
            <a:endParaRPr sz="1150" dirty="0">
              <a:solidFill>
                <a:srgbClr val="000000"/>
              </a:solidFill>
            </a:endParaRPr>
          </a:p>
          <a:p>
            <a:pPr marL="0" marR="0" lvl="3" indent="-56594" algn="l" rtl="0">
              <a:lnSpc>
                <a:spcPct val="100000"/>
              </a:lnSpc>
              <a:spcBef>
                <a:spcPts val="0"/>
              </a:spcBef>
              <a:spcAft>
                <a:spcPts val="0"/>
              </a:spcAft>
              <a:buClr>
                <a:srgbClr val="000000"/>
              </a:buClr>
              <a:buSzPct val="100000"/>
              <a:buChar char="•"/>
            </a:pPr>
            <a:r>
              <a:rPr lang="en-IN" sz="1150" dirty="0">
                <a:solidFill>
                  <a:srgbClr val="000000"/>
                </a:solidFill>
              </a:rPr>
              <a:t>Effectively coordinated with vendors, assigned tasks, and diligently oversaw the execution of the work to ensure successful completion.</a:t>
            </a:r>
            <a:endParaRPr sz="1150" dirty="0">
              <a:solidFill>
                <a:srgbClr val="000000"/>
              </a:solidFill>
            </a:endParaRPr>
          </a:p>
          <a:p>
            <a:pPr marL="0" marR="0" lvl="0" indent="0" algn="l" rtl="0">
              <a:lnSpc>
                <a:spcPct val="100000"/>
              </a:lnSpc>
              <a:spcBef>
                <a:spcPts val="0"/>
              </a:spcBef>
              <a:spcAft>
                <a:spcPts val="0"/>
              </a:spcAft>
              <a:buNone/>
            </a:pPr>
            <a:endParaRPr sz="1150" dirty="0">
              <a:solidFill>
                <a:srgbClr val="000000"/>
              </a:solidFill>
            </a:endParaRPr>
          </a:p>
          <a:p>
            <a:pPr marL="0" marR="0" lvl="0" indent="0" algn="l" rtl="0">
              <a:lnSpc>
                <a:spcPct val="100000"/>
              </a:lnSpc>
              <a:spcBef>
                <a:spcPts val="0"/>
              </a:spcBef>
              <a:spcAft>
                <a:spcPts val="0"/>
              </a:spcAft>
              <a:buNone/>
            </a:pPr>
            <a:r>
              <a:rPr lang="en-IN" sz="1400" b="1" dirty="0">
                <a:solidFill>
                  <a:srgbClr val="000000"/>
                </a:solidFill>
                <a:latin typeface="Georgia"/>
                <a:ea typeface="Georgia"/>
                <a:cs typeface="Georgia"/>
                <a:sym typeface="Georgia"/>
              </a:rPr>
              <a:t>Previous Professional Experiences:</a:t>
            </a:r>
            <a:endParaRPr sz="1400" b="1" dirty="0">
              <a:solidFill>
                <a:srgbClr val="000000"/>
              </a:solidFill>
              <a:latin typeface="Georgia"/>
              <a:ea typeface="Georgia"/>
              <a:cs typeface="Georgia"/>
              <a:sym typeface="Georgia"/>
            </a:endParaRPr>
          </a:p>
          <a:p>
            <a:pPr marL="0" marR="0" lvl="0" indent="0" algn="l" rtl="0">
              <a:lnSpc>
                <a:spcPct val="100000"/>
              </a:lnSpc>
              <a:spcBef>
                <a:spcPts val="0"/>
              </a:spcBef>
              <a:spcAft>
                <a:spcPts val="0"/>
              </a:spcAft>
              <a:buNone/>
            </a:pPr>
            <a:endParaRPr sz="1400" b="1" dirty="0">
              <a:solidFill>
                <a:srgbClr val="000000"/>
              </a:solidFill>
              <a:latin typeface="Georgia"/>
              <a:ea typeface="Georgia"/>
              <a:cs typeface="Georgia"/>
              <a:sym typeface="Georgia"/>
            </a:endParaRPr>
          </a:p>
          <a:p>
            <a:pPr marL="0" marR="0" lvl="0" indent="0" algn="l" rtl="0">
              <a:lnSpc>
                <a:spcPct val="107916"/>
              </a:lnSpc>
              <a:spcBef>
                <a:spcPts val="0"/>
              </a:spcBef>
              <a:spcAft>
                <a:spcPts val="0"/>
              </a:spcAft>
              <a:buNone/>
            </a:pPr>
            <a:r>
              <a:rPr lang="en-IN" sz="1200" dirty="0"/>
              <a:t> </a:t>
            </a:r>
            <a:r>
              <a:rPr lang="en-IN" sz="1250" dirty="0"/>
              <a:t> Production Support/Quality Analyst, Thomson Reuters, </a:t>
            </a:r>
            <a:r>
              <a:rPr lang="en-IN" sz="1250" b="1" dirty="0"/>
              <a:t>Dec 2009 - Aug 2012</a:t>
            </a:r>
            <a:endParaRPr sz="1250" dirty="0"/>
          </a:p>
          <a:p>
            <a:pPr marL="0" marR="0" lvl="0" indent="0" algn="l" rtl="0">
              <a:lnSpc>
                <a:spcPct val="107916"/>
              </a:lnSpc>
              <a:spcBef>
                <a:spcPts val="0"/>
              </a:spcBef>
              <a:spcAft>
                <a:spcPts val="0"/>
              </a:spcAft>
              <a:buNone/>
            </a:pPr>
            <a:r>
              <a:rPr lang="en-IN" sz="1250" dirty="0"/>
              <a:t>  Client: Thomson Reuters Duration. Project: Service Manager 7 and Asset Manager 5 Upgrade, </a:t>
            </a:r>
            <a:endParaRPr sz="1250" dirty="0"/>
          </a:p>
          <a:p>
            <a:pPr marL="0" marR="0" lvl="0" indent="0" algn="l" rtl="0">
              <a:lnSpc>
                <a:spcPct val="107916"/>
              </a:lnSpc>
              <a:spcBef>
                <a:spcPts val="0"/>
              </a:spcBef>
              <a:spcAft>
                <a:spcPts val="0"/>
              </a:spcAft>
              <a:buNone/>
            </a:pPr>
            <a:endParaRPr sz="1250" dirty="0"/>
          </a:p>
          <a:p>
            <a:pPr marL="0" marR="0" lvl="0" indent="0" algn="l" rtl="0">
              <a:lnSpc>
                <a:spcPct val="107916"/>
              </a:lnSpc>
              <a:spcBef>
                <a:spcPts val="0"/>
              </a:spcBef>
              <a:spcAft>
                <a:spcPts val="0"/>
              </a:spcAft>
              <a:buNone/>
            </a:pPr>
            <a:r>
              <a:rPr lang="en-IN" sz="1250" dirty="0"/>
              <a:t>  Production Support/Senior System Analyst, HCL Comnet Services Pvt. Ltd., </a:t>
            </a:r>
            <a:r>
              <a:rPr lang="en-IN" sz="1250" b="1" dirty="0"/>
              <a:t>Mar 2007 - Dec 2009</a:t>
            </a:r>
            <a:endParaRPr sz="1250" dirty="0"/>
          </a:p>
          <a:p>
            <a:pPr marL="0" marR="0" lvl="0" indent="0" algn="l" rtl="0">
              <a:lnSpc>
                <a:spcPct val="107916"/>
              </a:lnSpc>
              <a:spcBef>
                <a:spcPts val="0"/>
              </a:spcBef>
              <a:spcAft>
                <a:spcPts val="0"/>
              </a:spcAft>
              <a:buNone/>
            </a:pPr>
            <a:r>
              <a:rPr lang="en-IN" sz="1250" dirty="0"/>
              <a:t>  Client: Deutsche Bank Duration. Project: eSpear (Securities Processing Evaluation and Architecture Re-Engineering)</a:t>
            </a:r>
            <a:endParaRPr sz="1250" dirty="0"/>
          </a:p>
          <a:p>
            <a:pPr marL="0" marR="0" lvl="0" indent="0" algn="l" rtl="0">
              <a:lnSpc>
                <a:spcPct val="107916"/>
              </a:lnSpc>
              <a:spcBef>
                <a:spcPts val="0"/>
              </a:spcBef>
              <a:spcAft>
                <a:spcPts val="0"/>
              </a:spcAft>
              <a:buNone/>
            </a:pPr>
            <a:endParaRPr sz="1100" dirty="0"/>
          </a:p>
          <a:p>
            <a:pPr marL="0" marR="0" lvl="0" indent="0" algn="l" rtl="0">
              <a:lnSpc>
                <a:spcPct val="107916"/>
              </a:lnSpc>
              <a:spcBef>
                <a:spcPts val="0"/>
              </a:spcBef>
              <a:spcAft>
                <a:spcPts val="0"/>
              </a:spcAft>
              <a:buNone/>
            </a:pPr>
            <a:endParaRPr sz="1200" b="1" dirty="0"/>
          </a:p>
          <a:p>
            <a:pPr marL="0" marR="0" lvl="0" indent="0" algn="l" rtl="0">
              <a:lnSpc>
                <a:spcPct val="107916"/>
              </a:lnSpc>
              <a:spcBef>
                <a:spcPts val="0"/>
              </a:spcBef>
              <a:spcAft>
                <a:spcPts val="0"/>
              </a:spcAft>
              <a:buNone/>
            </a:pPr>
            <a:r>
              <a:rPr lang="en-IN" sz="1400" b="1" dirty="0">
                <a:solidFill>
                  <a:srgbClr val="000000"/>
                </a:solidFill>
                <a:latin typeface="Georgia"/>
                <a:ea typeface="Georgia"/>
                <a:cs typeface="Georgia"/>
                <a:sym typeface="Georgia"/>
              </a:rPr>
              <a:t>Certifications:</a:t>
            </a:r>
            <a:endParaRPr sz="1200" b="1" dirty="0"/>
          </a:p>
          <a:p>
            <a:pPr marL="457200" marR="0" lvl="0" indent="-287655" algn="l" rtl="0">
              <a:lnSpc>
                <a:spcPct val="107916"/>
              </a:lnSpc>
              <a:spcBef>
                <a:spcPts val="0"/>
              </a:spcBef>
              <a:spcAft>
                <a:spcPts val="0"/>
              </a:spcAft>
              <a:buSzPct val="100000"/>
              <a:buChar char="•"/>
            </a:pPr>
            <a:r>
              <a:rPr lang="en-IN" sz="1200" dirty="0"/>
              <a:t>AWS Certified Cloud Practitioner</a:t>
            </a:r>
            <a:endParaRPr sz="1200" b="1" dirty="0"/>
          </a:p>
          <a:p>
            <a:pPr marL="457200" marR="0" lvl="0" indent="-287655" algn="l" rtl="0">
              <a:lnSpc>
                <a:spcPct val="107916"/>
              </a:lnSpc>
              <a:spcBef>
                <a:spcPts val="0"/>
              </a:spcBef>
              <a:spcAft>
                <a:spcPts val="0"/>
              </a:spcAft>
              <a:buSzPct val="100000"/>
              <a:buChar char="•"/>
            </a:pPr>
            <a:r>
              <a:rPr lang="en-IN" sz="1200" dirty="0"/>
              <a:t>Certified Tester, Agile Tester Foundation Extension, ISTQB</a:t>
            </a:r>
            <a:endParaRPr sz="1200" dirty="0"/>
          </a:p>
          <a:p>
            <a:pPr marL="457200" marR="0" lvl="0" indent="-287655" algn="l" rtl="0">
              <a:lnSpc>
                <a:spcPct val="107916"/>
              </a:lnSpc>
              <a:spcBef>
                <a:spcPts val="0"/>
              </a:spcBef>
              <a:spcAft>
                <a:spcPts val="0"/>
              </a:spcAft>
              <a:buSzPct val="100000"/>
              <a:buChar char="•"/>
            </a:pPr>
            <a:r>
              <a:rPr lang="en-IN" sz="1200" dirty="0"/>
              <a:t>Certified Tester, Test Manager, ISTQB</a:t>
            </a:r>
            <a:endParaRPr sz="1200" dirty="0"/>
          </a:p>
          <a:p>
            <a:pPr marL="457200" marR="0" lvl="0" indent="-287655" algn="l" rtl="0">
              <a:lnSpc>
                <a:spcPct val="107916"/>
              </a:lnSpc>
              <a:spcBef>
                <a:spcPts val="0"/>
              </a:spcBef>
              <a:spcAft>
                <a:spcPts val="0"/>
              </a:spcAft>
              <a:buSzPct val="100000"/>
              <a:buChar char="•"/>
            </a:pPr>
            <a:r>
              <a:rPr lang="en-IN" sz="1200" dirty="0"/>
              <a:t>Certified Tester, Foundation Level, ISTQB</a:t>
            </a:r>
            <a:endParaRPr sz="1200" dirty="0"/>
          </a:p>
          <a:p>
            <a:pPr marL="457200" marR="0" lvl="0" indent="-287655" algn="l" rtl="0">
              <a:lnSpc>
                <a:spcPct val="107916"/>
              </a:lnSpc>
              <a:spcBef>
                <a:spcPts val="0"/>
              </a:spcBef>
              <a:spcAft>
                <a:spcPts val="0"/>
              </a:spcAft>
              <a:buSzPct val="100000"/>
              <a:buChar char="•"/>
            </a:pPr>
            <a:r>
              <a:rPr lang="en-IN" sz="1200" dirty="0"/>
              <a:t>Certified Tester, Functional Tester, ISTQB</a:t>
            </a:r>
            <a:endParaRPr sz="1100" dirty="0"/>
          </a:p>
        </p:txBody>
      </p:sp>
      <p:sp>
        <p:nvSpPr>
          <p:cNvPr id="106" name="Google Shape;106;g26103976d1b_0_25"/>
          <p:cNvSpPr txBox="1"/>
          <p:nvPr/>
        </p:nvSpPr>
        <p:spPr>
          <a:xfrm>
            <a:off x="2981400" y="9289975"/>
            <a:ext cx="1209600" cy="4002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400"/>
              <a:buFont typeface="Arial"/>
              <a:buNone/>
            </a:pPr>
            <a:r>
              <a:rPr lang="en-IN" sz="1400" b="1" i="0" u="none" strike="noStrike" cap="none">
                <a:solidFill>
                  <a:srgbClr val="000000"/>
                </a:solidFill>
                <a:latin typeface="Calibri"/>
                <a:ea typeface="Calibri"/>
                <a:cs typeface="Calibri"/>
                <a:sym typeface="Calibri"/>
              </a:rPr>
              <a:t>- - - - - </a:t>
            </a:r>
            <a:endParaRPr sz="1400" b="1" i="0" u="none" strike="noStrike" cap="none">
              <a:solidFill>
                <a:srgbClr val="000000"/>
              </a:solidFill>
              <a:latin typeface="Calibri"/>
              <a:ea typeface="Calibri"/>
              <a:cs typeface="Calibri"/>
              <a:sym typeface="Calibri"/>
            </a:endParaRPr>
          </a:p>
        </p:txBody>
      </p:sp>
      <p:sp>
        <p:nvSpPr>
          <p:cNvPr id="107" name="Google Shape;107;g26103976d1b_0_25"/>
          <p:cNvSpPr/>
          <p:nvPr/>
        </p:nvSpPr>
        <p:spPr>
          <a:xfrm rot="10800000" flipH="1">
            <a:off x="0" y="9778379"/>
            <a:ext cx="6858000" cy="215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1422</Words>
  <Application>Microsoft Office PowerPoint</Application>
  <PresentationFormat>A4 Paper (210x297 mm)</PresentationFormat>
  <Paragraphs>134</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Cambria</vt:lpstr>
      <vt:lpstr>Georgia</vt:lpstr>
      <vt:lpstr>Times New Roman</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Maya Matthews</dc:creator>
  <cp:lastModifiedBy>Shyam Kalyankari</cp:lastModifiedBy>
  <cp:revision>1</cp:revision>
  <dcterms:created xsi:type="dcterms:W3CDTF">2022-12-16T04:53:07Z</dcterms:created>
  <dcterms:modified xsi:type="dcterms:W3CDTF">2023-08-16T14:22:26Z</dcterms:modified>
</cp:coreProperties>
</file>